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37" r:id="rId6"/>
    <p:sldId id="327" r:id="rId7"/>
    <p:sldId id="328" r:id="rId8"/>
    <p:sldId id="335" r:id="rId9"/>
    <p:sldId id="336" r:id="rId10"/>
    <p:sldId id="299" r:id="rId11"/>
    <p:sldId id="300" r:id="rId12"/>
    <p:sldId id="332" r:id="rId13"/>
    <p:sldId id="301" r:id="rId14"/>
    <p:sldId id="302" r:id="rId15"/>
    <p:sldId id="303" r:id="rId16"/>
    <p:sldId id="304" r:id="rId17"/>
    <p:sldId id="306" r:id="rId18"/>
    <p:sldId id="305" r:id="rId19"/>
    <p:sldId id="333" r:id="rId20"/>
    <p:sldId id="307" r:id="rId21"/>
    <p:sldId id="308" r:id="rId22"/>
    <p:sldId id="309" r:id="rId23"/>
    <p:sldId id="310" r:id="rId24"/>
    <p:sldId id="311" r:id="rId25"/>
    <p:sldId id="312" r:id="rId26"/>
    <p:sldId id="334" r:id="rId27"/>
    <p:sldId id="313" r:id="rId28"/>
    <p:sldId id="315" r:id="rId29"/>
    <p:sldId id="314" r:id="rId30"/>
    <p:sldId id="316" r:id="rId31"/>
    <p:sldId id="317" r:id="rId32"/>
    <p:sldId id="318" r:id="rId33"/>
    <p:sldId id="326" r:id="rId34"/>
    <p:sldId id="319" r:id="rId35"/>
    <p:sldId id="320" r:id="rId36"/>
    <p:sldId id="321" r:id="rId37"/>
    <p:sldId id="322" r:id="rId38"/>
    <p:sldId id="323" r:id="rId39"/>
    <p:sldId id="324" r:id="rId40"/>
    <p:sldId id="32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BE00"/>
    <a:srgbClr val="484B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19" autoAdjust="0"/>
  </p:normalViewPr>
  <p:slideViewPr>
    <p:cSldViewPr snapToGrid="0">
      <p:cViewPr varScale="1">
        <p:scale>
          <a:sx n="85" d="100"/>
          <a:sy n="85" d="100"/>
        </p:scale>
        <p:origin x="77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86861D-6A19-4939-8293-EAC10945E93E}" type="doc">
      <dgm:prSet loTypeId="urn:microsoft.com/office/officeart/2005/8/layout/orgChart1" loCatId="hierarchy" qsTypeId="urn:microsoft.com/office/officeart/2005/8/quickstyle/simple4" qsCatId="simple" csTypeId="urn:microsoft.com/office/officeart/2005/8/colors/accent6_1" csCatId="accent6" phldr="1"/>
      <dgm:spPr/>
      <dgm:t>
        <a:bodyPr/>
        <a:lstStyle/>
        <a:p>
          <a:endParaRPr lang="en-US"/>
        </a:p>
      </dgm:t>
    </dgm:pt>
    <dgm:pt modelId="{579C7B27-1EA2-4E18-89BB-B6F13089F605}">
      <dgm:prSet phldrT="[Text]" custT="1"/>
      <dgm:spPr/>
      <dgm:t>
        <a:bodyPr/>
        <a:lstStyle/>
        <a:p>
          <a:r>
            <a:rPr lang="en-US" sz="3600" b="1">
              <a:solidFill>
                <a:srgbClr val="00B050"/>
              </a:solidFill>
              <a:latin typeface="Arial" panose="020B0604020202020204" pitchFamily="34" charset="0"/>
              <a:cs typeface="Arial" panose="020B0604020202020204" pitchFamily="34" charset="0"/>
            </a:rPr>
            <a:t>CEO</a:t>
          </a:r>
          <a:endParaRPr lang="en-US" sz="3600" b="1" dirty="0">
            <a:solidFill>
              <a:srgbClr val="00B050"/>
            </a:solidFill>
            <a:latin typeface="Arial" panose="020B0604020202020204" pitchFamily="34" charset="0"/>
            <a:cs typeface="Arial" panose="020B0604020202020204" pitchFamily="34" charset="0"/>
          </a:endParaRPr>
        </a:p>
      </dgm:t>
    </dgm:pt>
    <dgm:pt modelId="{F69F21BF-7BE1-4152-B48A-161489258E5F}" type="parTrans" cxnId="{5F7FCDFE-3E47-4A7A-9F3C-6AE9A140AA7C}">
      <dgm:prSet/>
      <dgm:spPr/>
      <dgm:t>
        <a:bodyPr/>
        <a:lstStyle/>
        <a:p>
          <a:endParaRPr lang="en-US"/>
        </a:p>
      </dgm:t>
    </dgm:pt>
    <dgm:pt modelId="{65B67298-DA3E-4F83-B3A2-F581A8674E8B}" type="sibTrans" cxnId="{5F7FCDFE-3E47-4A7A-9F3C-6AE9A140AA7C}">
      <dgm:prSet/>
      <dgm:spPr/>
      <dgm:t>
        <a:bodyPr/>
        <a:lstStyle/>
        <a:p>
          <a:endParaRPr lang="en-US"/>
        </a:p>
      </dgm:t>
    </dgm:pt>
    <dgm:pt modelId="{EFE4FA79-361B-479D-A9C6-E65796189AA5}">
      <dgm:prSet phldrT="[Text]" custT="1"/>
      <dgm:spPr/>
      <dgm:t>
        <a:bodyPr/>
        <a:lstStyle/>
        <a:p>
          <a:r>
            <a:rPr lang="en-US" sz="3600" b="1">
              <a:solidFill>
                <a:srgbClr val="FABE00"/>
              </a:solidFill>
              <a:latin typeface="Arial" panose="020B0604020202020204" pitchFamily="34" charset="0"/>
              <a:cs typeface="Arial" panose="020B0604020202020204" pitchFamily="34" charset="0"/>
            </a:rPr>
            <a:t>COO</a:t>
          </a:r>
          <a:endParaRPr lang="en-US" sz="3600" b="1" dirty="0">
            <a:solidFill>
              <a:srgbClr val="FABE00"/>
            </a:solidFill>
            <a:latin typeface="Arial" panose="020B0604020202020204" pitchFamily="34" charset="0"/>
            <a:cs typeface="Arial" panose="020B0604020202020204" pitchFamily="34" charset="0"/>
          </a:endParaRPr>
        </a:p>
      </dgm:t>
    </dgm:pt>
    <dgm:pt modelId="{00714A11-B301-43A3-93B4-5E3042F02E5E}" type="parTrans" cxnId="{EC857940-13FB-4B2E-A4F6-723DBCF41525}">
      <dgm:prSet/>
      <dgm:spPr/>
      <dgm:t>
        <a:bodyPr/>
        <a:lstStyle/>
        <a:p>
          <a:endParaRPr lang="en-US">
            <a:latin typeface="Arial" panose="020B0604020202020204" pitchFamily="34" charset="0"/>
            <a:cs typeface="Arial" panose="020B0604020202020204" pitchFamily="34" charset="0"/>
          </a:endParaRPr>
        </a:p>
      </dgm:t>
    </dgm:pt>
    <dgm:pt modelId="{82113DC0-1062-4F02-B4ED-B33FB0B70635}" type="sibTrans" cxnId="{EC857940-13FB-4B2E-A4F6-723DBCF41525}">
      <dgm:prSet/>
      <dgm:spPr/>
      <dgm:t>
        <a:bodyPr/>
        <a:lstStyle/>
        <a:p>
          <a:endParaRPr lang="en-US"/>
        </a:p>
      </dgm:t>
    </dgm:pt>
    <dgm:pt modelId="{1834B14F-803D-4D04-A621-5DDC3A031D8E}">
      <dgm:prSet phldrT="[Text]" custT="1"/>
      <dgm:spPr/>
      <dgm:t>
        <a:bodyPr/>
        <a:lstStyle/>
        <a:p>
          <a:r>
            <a:rPr lang="en-US" sz="3600" b="1">
              <a:solidFill>
                <a:srgbClr val="FABE00"/>
              </a:solidFill>
              <a:latin typeface="Arial" panose="020B0604020202020204" pitchFamily="34" charset="0"/>
              <a:cs typeface="Arial" panose="020B0604020202020204" pitchFamily="34" charset="0"/>
            </a:rPr>
            <a:t>CFO</a:t>
          </a:r>
          <a:endParaRPr lang="en-US" sz="3600" b="1" dirty="0">
            <a:solidFill>
              <a:srgbClr val="FABE00"/>
            </a:solidFill>
            <a:latin typeface="Arial" panose="020B0604020202020204" pitchFamily="34" charset="0"/>
            <a:cs typeface="Arial" panose="020B0604020202020204" pitchFamily="34" charset="0"/>
          </a:endParaRPr>
        </a:p>
      </dgm:t>
    </dgm:pt>
    <dgm:pt modelId="{18F72519-F5FF-45EF-96F4-1614E7D30929}" type="parTrans" cxnId="{4BB266DD-E76D-4C3C-ACC4-EE438F2E6B04}">
      <dgm:prSet/>
      <dgm:spPr/>
      <dgm:t>
        <a:bodyPr/>
        <a:lstStyle/>
        <a:p>
          <a:endParaRPr lang="en-US">
            <a:latin typeface="Arial" panose="020B0604020202020204" pitchFamily="34" charset="0"/>
            <a:cs typeface="Arial" panose="020B0604020202020204" pitchFamily="34" charset="0"/>
          </a:endParaRPr>
        </a:p>
      </dgm:t>
    </dgm:pt>
    <dgm:pt modelId="{1EBBD92B-BFB5-4030-AA3E-A369C271D893}" type="sibTrans" cxnId="{4BB266DD-E76D-4C3C-ACC4-EE438F2E6B04}">
      <dgm:prSet/>
      <dgm:spPr/>
      <dgm:t>
        <a:bodyPr/>
        <a:lstStyle/>
        <a:p>
          <a:endParaRPr lang="en-US"/>
        </a:p>
      </dgm:t>
    </dgm:pt>
    <dgm:pt modelId="{DBE14059-A2A2-4BA9-81C3-8221CB860F4A}">
      <dgm:prSet phldrT="[Text]" custT="1"/>
      <dgm:spPr/>
      <dgm:t>
        <a:bodyPr/>
        <a:lstStyle/>
        <a:p>
          <a:r>
            <a:rPr lang="en-US" sz="3600" b="1">
              <a:solidFill>
                <a:srgbClr val="FABE00"/>
              </a:solidFill>
              <a:latin typeface="Arial" panose="020B0604020202020204" pitchFamily="34" charset="0"/>
              <a:cs typeface="Arial" panose="020B0604020202020204" pitchFamily="34" charset="0"/>
            </a:rPr>
            <a:t>CTO</a:t>
          </a:r>
          <a:endParaRPr lang="en-US" sz="3600" b="1" dirty="0">
            <a:solidFill>
              <a:srgbClr val="FABE00"/>
            </a:solidFill>
            <a:latin typeface="Arial" panose="020B0604020202020204" pitchFamily="34" charset="0"/>
            <a:cs typeface="Arial" panose="020B0604020202020204" pitchFamily="34" charset="0"/>
          </a:endParaRPr>
        </a:p>
      </dgm:t>
    </dgm:pt>
    <dgm:pt modelId="{D1E28CB2-1CE9-4C76-B790-98868484C6CD}" type="parTrans" cxnId="{AF5197A0-93FB-4E47-8B99-2CDBC38A10D1}">
      <dgm:prSet/>
      <dgm:spPr/>
      <dgm:t>
        <a:bodyPr/>
        <a:lstStyle/>
        <a:p>
          <a:endParaRPr lang="en-US">
            <a:latin typeface="Arial" panose="020B0604020202020204" pitchFamily="34" charset="0"/>
            <a:cs typeface="Arial" panose="020B0604020202020204" pitchFamily="34" charset="0"/>
          </a:endParaRPr>
        </a:p>
      </dgm:t>
    </dgm:pt>
    <dgm:pt modelId="{43F76109-50A6-4532-9038-EDBDDF3F9C9D}" type="sibTrans" cxnId="{AF5197A0-93FB-4E47-8B99-2CDBC38A10D1}">
      <dgm:prSet/>
      <dgm:spPr/>
      <dgm:t>
        <a:bodyPr/>
        <a:lstStyle/>
        <a:p>
          <a:endParaRPr lang="en-US"/>
        </a:p>
      </dgm:t>
    </dgm:pt>
    <dgm:pt modelId="{056295BE-2F7F-4DDF-AC93-31389CFB9181}">
      <dgm:prSet custT="1"/>
      <dgm:spPr/>
      <dgm:t>
        <a:bodyPr/>
        <a:lstStyle/>
        <a:p>
          <a:r>
            <a:rPr lang="en-US" sz="2800" b="1" dirty="0">
              <a:solidFill>
                <a:srgbClr val="FABE00"/>
              </a:solidFill>
              <a:latin typeface="Arial" panose="020B0604020202020204" pitchFamily="34" charset="0"/>
              <a:cs typeface="Arial" panose="020B0604020202020204" pitchFamily="34" charset="0"/>
            </a:rPr>
            <a:t>CRGO</a:t>
          </a:r>
        </a:p>
      </dgm:t>
    </dgm:pt>
    <dgm:pt modelId="{CF0EDFF5-DDB1-4100-BF2C-781BB33739EC}" type="parTrans" cxnId="{23A960A3-B702-4474-AA69-8522E273CFC9}">
      <dgm:prSet/>
      <dgm:spPr/>
      <dgm:t>
        <a:bodyPr/>
        <a:lstStyle/>
        <a:p>
          <a:endParaRPr lang="en-US">
            <a:latin typeface="Arial" panose="020B0604020202020204" pitchFamily="34" charset="0"/>
            <a:cs typeface="Arial" panose="020B0604020202020204" pitchFamily="34" charset="0"/>
          </a:endParaRPr>
        </a:p>
      </dgm:t>
    </dgm:pt>
    <dgm:pt modelId="{3696E549-78FC-4A29-AAEC-75479DE35484}" type="sibTrans" cxnId="{23A960A3-B702-4474-AA69-8522E273CFC9}">
      <dgm:prSet/>
      <dgm:spPr/>
      <dgm:t>
        <a:bodyPr/>
        <a:lstStyle/>
        <a:p>
          <a:endParaRPr lang="en-US"/>
        </a:p>
      </dgm:t>
    </dgm:pt>
    <dgm:pt modelId="{DD6B88F7-EE16-42CE-8609-300E705F47A8}">
      <dgm:prSet custT="1"/>
      <dgm:spPr/>
      <dgm:t>
        <a:bodyPr/>
        <a:lstStyle/>
        <a:p>
          <a:r>
            <a:rPr lang="en-US" sz="2800" b="1" dirty="0">
              <a:solidFill>
                <a:srgbClr val="FABE00"/>
              </a:solidFill>
              <a:latin typeface="Arial" panose="020B0604020202020204" pitchFamily="34" charset="0"/>
              <a:cs typeface="Arial" panose="020B0604020202020204" pitchFamily="34" charset="0"/>
            </a:rPr>
            <a:t>CHRO</a:t>
          </a:r>
        </a:p>
      </dgm:t>
    </dgm:pt>
    <dgm:pt modelId="{720F5F3B-047F-4BE7-A034-BF2F35584E75}" type="parTrans" cxnId="{3C4761CA-74E2-4A81-B386-D6696230998F}">
      <dgm:prSet/>
      <dgm:spPr/>
      <dgm:t>
        <a:bodyPr/>
        <a:lstStyle/>
        <a:p>
          <a:endParaRPr lang="en-US">
            <a:latin typeface="Arial" panose="020B0604020202020204" pitchFamily="34" charset="0"/>
            <a:cs typeface="Arial" panose="020B0604020202020204" pitchFamily="34" charset="0"/>
          </a:endParaRPr>
        </a:p>
      </dgm:t>
    </dgm:pt>
    <dgm:pt modelId="{A175C06B-592C-4C08-B0FE-E7DF499F6A77}" type="sibTrans" cxnId="{3C4761CA-74E2-4A81-B386-D6696230998F}">
      <dgm:prSet/>
      <dgm:spPr/>
      <dgm:t>
        <a:bodyPr/>
        <a:lstStyle/>
        <a:p>
          <a:endParaRPr lang="en-US"/>
        </a:p>
      </dgm:t>
    </dgm:pt>
    <dgm:pt modelId="{5757F2EB-5B43-47C9-9919-749708EB1781}">
      <dgm:prSet custT="1"/>
      <dgm:spPr/>
      <dgm:t>
        <a:bodyPr/>
        <a:lstStyle/>
        <a:p>
          <a:r>
            <a:rPr lang="en-US" sz="1400" b="1" dirty="0">
              <a:solidFill>
                <a:srgbClr val="0070C0"/>
              </a:solidFill>
              <a:latin typeface="Arial" panose="020B0604020202020204" pitchFamily="34" charset="0"/>
              <a:cs typeface="Arial" panose="020B0604020202020204" pitchFamily="34" charset="0"/>
            </a:rPr>
            <a:t>VP of Customer Services</a:t>
          </a:r>
        </a:p>
      </dgm:t>
    </dgm:pt>
    <dgm:pt modelId="{FE62EB78-D90C-4060-A693-7C5DE4085737}" type="parTrans" cxnId="{49B4E483-01DF-4623-AA6D-6430DC5568FF}">
      <dgm:prSet/>
      <dgm:spPr/>
      <dgm:t>
        <a:bodyPr/>
        <a:lstStyle/>
        <a:p>
          <a:endParaRPr lang="en-US">
            <a:latin typeface="Arial" panose="020B0604020202020204" pitchFamily="34" charset="0"/>
            <a:cs typeface="Arial" panose="020B0604020202020204" pitchFamily="34" charset="0"/>
          </a:endParaRPr>
        </a:p>
      </dgm:t>
    </dgm:pt>
    <dgm:pt modelId="{15D8B056-C1E0-4109-A397-1FBF2500839B}" type="sibTrans" cxnId="{49B4E483-01DF-4623-AA6D-6430DC5568FF}">
      <dgm:prSet/>
      <dgm:spPr/>
      <dgm:t>
        <a:bodyPr/>
        <a:lstStyle/>
        <a:p>
          <a:endParaRPr lang="en-US"/>
        </a:p>
      </dgm:t>
    </dgm:pt>
    <dgm:pt modelId="{8E50D1BB-87D5-40BC-956B-870FABFB2050}">
      <dgm:prSet custT="1"/>
      <dgm:spPr/>
      <dgm:t>
        <a:bodyPr/>
        <a:lstStyle/>
        <a:p>
          <a:r>
            <a:rPr lang="en-US" sz="1100" b="1" dirty="0">
              <a:solidFill>
                <a:srgbClr val="0070C0"/>
              </a:solidFill>
              <a:latin typeface="Arial" panose="020B0604020202020204" pitchFamily="34" charset="0"/>
              <a:cs typeface="Arial" panose="020B0604020202020204" pitchFamily="34" charset="0"/>
            </a:rPr>
            <a:t>Director of Financial Planning &amp; Analysis</a:t>
          </a:r>
        </a:p>
      </dgm:t>
    </dgm:pt>
    <dgm:pt modelId="{1B3C13F9-A168-4850-9E42-062C28E340D5}" type="parTrans" cxnId="{B0D9C06E-FE96-40E3-AE66-714CE96EE182}">
      <dgm:prSet/>
      <dgm:spPr/>
      <dgm:t>
        <a:bodyPr/>
        <a:lstStyle/>
        <a:p>
          <a:endParaRPr lang="en-US">
            <a:latin typeface="Arial" panose="020B0604020202020204" pitchFamily="34" charset="0"/>
            <a:cs typeface="Arial" panose="020B0604020202020204" pitchFamily="34" charset="0"/>
          </a:endParaRPr>
        </a:p>
      </dgm:t>
    </dgm:pt>
    <dgm:pt modelId="{053A4288-3B5B-476B-B649-38C7FF9F938B}" type="sibTrans" cxnId="{B0D9C06E-FE96-40E3-AE66-714CE96EE182}">
      <dgm:prSet/>
      <dgm:spPr/>
      <dgm:t>
        <a:bodyPr/>
        <a:lstStyle/>
        <a:p>
          <a:endParaRPr lang="en-US"/>
        </a:p>
      </dgm:t>
    </dgm:pt>
    <dgm:pt modelId="{5E5AF977-4BCA-4793-957A-0C990C397084}">
      <dgm:prSet/>
      <dgm:spPr/>
      <dgm:t>
        <a:bodyPr/>
        <a:lstStyle/>
        <a:p>
          <a:r>
            <a:rPr lang="en-US" b="1" dirty="0">
              <a:solidFill>
                <a:srgbClr val="0070C0"/>
              </a:solidFill>
              <a:latin typeface="Arial" panose="020B0604020202020204" pitchFamily="34" charset="0"/>
              <a:cs typeface="Arial" panose="020B0604020202020204" pitchFamily="34" charset="0"/>
            </a:rPr>
            <a:t>Director of Investor Relations</a:t>
          </a:r>
        </a:p>
      </dgm:t>
    </dgm:pt>
    <dgm:pt modelId="{4363483E-AE25-49B7-85CC-7D9B62504A4F}" type="parTrans" cxnId="{E26379D0-FAA9-402A-835C-1F763208A044}">
      <dgm:prSet/>
      <dgm:spPr/>
      <dgm:t>
        <a:bodyPr/>
        <a:lstStyle/>
        <a:p>
          <a:endParaRPr lang="en-US">
            <a:latin typeface="Arial" panose="020B0604020202020204" pitchFamily="34" charset="0"/>
            <a:cs typeface="Arial" panose="020B0604020202020204" pitchFamily="34" charset="0"/>
          </a:endParaRPr>
        </a:p>
      </dgm:t>
    </dgm:pt>
    <dgm:pt modelId="{2875BA27-2E6C-4D41-9D09-88FCA96E86EC}" type="sibTrans" cxnId="{E26379D0-FAA9-402A-835C-1F763208A044}">
      <dgm:prSet/>
      <dgm:spPr/>
      <dgm:t>
        <a:bodyPr/>
        <a:lstStyle/>
        <a:p>
          <a:endParaRPr lang="en-US"/>
        </a:p>
      </dgm:t>
    </dgm:pt>
    <dgm:pt modelId="{051E28BD-52CF-46A4-95FC-436B9DA54DB9}">
      <dgm:prSet custT="1"/>
      <dgm:spPr/>
      <dgm:t>
        <a:bodyPr/>
        <a:lstStyle/>
        <a:p>
          <a:r>
            <a:rPr lang="en-US" sz="1400" b="1" dirty="0">
              <a:solidFill>
                <a:srgbClr val="0070C0"/>
              </a:solidFill>
              <a:latin typeface="Arial" panose="020B0604020202020204" pitchFamily="34" charset="0"/>
              <a:cs typeface="Arial" panose="020B0604020202020204" pitchFamily="34" charset="0"/>
            </a:rPr>
            <a:t>Director of Accounting</a:t>
          </a:r>
        </a:p>
      </dgm:t>
    </dgm:pt>
    <dgm:pt modelId="{D7C8AB97-84A6-4B18-B5E4-9AC8C0379B67}" type="parTrans" cxnId="{13A3CA8C-F11B-4B27-A372-E6B2BF7ED335}">
      <dgm:prSet/>
      <dgm:spPr/>
      <dgm:t>
        <a:bodyPr/>
        <a:lstStyle/>
        <a:p>
          <a:endParaRPr lang="en-US">
            <a:latin typeface="Arial" panose="020B0604020202020204" pitchFamily="34" charset="0"/>
            <a:cs typeface="Arial" panose="020B0604020202020204" pitchFamily="34" charset="0"/>
          </a:endParaRPr>
        </a:p>
      </dgm:t>
    </dgm:pt>
    <dgm:pt modelId="{6A030CA0-CCB4-48AC-9719-D08F8753B18A}" type="sibTrans" cxnId="{13A3CA8C-F11B-4B27-A372-E6B2BF7ED335}">
      <dgm:prSet/>
      <dgm:spPr/>
      <dgm:t>
        <a:bodyPr/>
        <a:lstStyle/>
        <a:p>
          <a:endParaRPr lang="en-US"/>
        </a:p>
      </dgm:t>
    </dgm:pt>
    <dgm:pt modelId="{BE77A130-099A-4023-A89E-A916902E3D04}">
      <dgm:prSet/>
      <dgm:spPr/>
      <dgm:t>
        <a:bodyPr/>
        <a:lstStyle/>
        <a:p>
          <a:r>
            <a:rPr lang="en-US" b="1" dirty="0">
              <a:solidFill>
                <a:srgbClr val="0070C0"/>
              </a:solidFill>
              <a:latin typeface="Arial" panose="020B0604020202020204" pitchFamily="34" charset="0"/>
              <a:cs typeface="Arial" panose="020B0604020202020204" pitchFamily="34" charset="0"/>
            </a:rPr>
            <a:t>VP of Software Engineer</a:t>
          </a:r>
        </a:p>
      </dgm:t>
    </dgm:pt>
    <dgm:pt modelId="{BA0115AD-DD4B-4789-A255-1524D616320B}" type="parTrans" cxnId="{7A21E878-84C1-4323-B498-9C5840E7824C}">
      <dgm:prSet/>
      <dgm:spPr/>
      <dgm:t>
        <a:bodyPr/>
        <a:lstStyle/>
        <a:p>
          <a:endParaRPr lang="en-US">
            <a:latin typeface="Arial" panose="020B0604020202020204" pitchFamily="34" charset="0"/>
            <a:cs typeface="Arial" panose="020B0604020202020204" pitchFamily="34" charset="0"/>
          </a:endParaRPr>
        </a:p>
      </dgm:t>
    </dgm:pt>
    <dgm:pt modelId="{1D37071D-BAF8-404B-BB0A-9BE468D0DE91}" type="sibTrans" cxnId="{7A21E878-84C1-4323-B498-9C5840E7824C}">
      <dgm:prSet/>
      <dgm:spPr/>
      <dgm:t>
        <a:bodyPr/>
        <a:lstStyle/>
        <a:p>
          <a:endParaRPr lang="en-US"/>
        </a:p>
      </dgm:t>
    </dgm:pt>
    <dgm:pt modelId="{8197043F-7AA2-4ADE-8D3D-4648E819A7FF}">
      <dgm:prSet/>
      <dgm:spPr/>
      <dgm:t>
        <a:bodyPr/>
        <a:lstStyle/>
        <a:p>
          <a:r>
            <a:rPr lang="en-US" b="1" dirty="0">
              <a:solidFill>
                <a:srgbClr val="0070C0"/>
              </a:solidFill>
              <a:latin typeface="Arial" panose="020B0604020202020204" pitchFamily="34" charset="0"/>
              <a:cs typeface="Arial" panose="020B0604020202020204" pitchFamily="34" charset="0"/>
            </a:rPr>
            <a:t>VP of Infrastructure</a:t>
          </a:r>
        </a:p>
      </dgm:t>
    </dgm:pt>
    <dgm:pt modelId="{15ADD759-DCA8-400E-80B0-69C35C24033C}" type="parTrans" cxnId="{9858E8A7-D65D-4941-B8C1-8E0BB77FB822}">
      <dgm:prSet/>
      <dgm:spPr/>
      <dgm:t>
        <a:bodyPr/>
        <a:lstStyle/>
        <a:p>
          <a:endParaRPr lang="en-US">
            <a:latin typeface="Arial" panose="020B0604020202020204" pitchFamily="34" charset="0"/>
            <a:cs typeface="Arial" panose="020B0604020202020204" pitchFamily="34" charset="0"/>
          </a:endParaRPr>
        </a:p>
      </dgm:t>
    </dgm:pt>
    <dgm:pt modelId="{49A8EDD6-13FC-4716-8F7E-F3EB04283DA3}" type="sibTrans" cxnId="{9858E8A7-D65D-4941-B8C1-8E0BB77FB822}">
      <dgm:prSet/>
      <dgm:spPr/>
      <dgm:t>
        <a:bodyPr/>
        <a:lstStyle/>
        <a:p>
          <a:endParaRPr lang="en-US"/>
        </a:p>
      </dgm:t>
    </dgm:pt>
    <dgm:pt modelId="{8AFFF5C4-96D0-4BE0-98E3-538CE153566A}">
      <dgm:prSet/>
      <dgm:spPr/>
      <dgm:t>
        <a:bodyPr/>
        <a:lstStyle/>
        <a:p>
          <a:r>
            <a:rPr lang="en-US" b="1" dirty="0">
              <a:solidFill>
                <a:srgbClr val="0070C0"/>
              </a:solidFill>
              <a:latin typeface="Arial" panose="020B0604020202020204" pitchFamily="34" charset="0"/>
              <a:cs typeface="Arial" panose="020B0604020202020204" pitchFamily="34" charset="0"/>
            </a:rPr>
            <a:t>VP of Cyber Security</a:t>
          </a:r>
        </a:p>
      </dgm:t>
    </dgm:pt>
    <dgm:pt modelId="{218559AB-8239-404B-8AE0-A8F9690ABC75}" type="parTrans" cxnId="{F0DAC2D6-C0D3-4CFD-80E5-6931F40E5FE5}">
      <dgm:prSet/>
      <dgm:spPr/>
      <dgm:t>
        <a:bodyPr/>
        <a:lstStyle/>
        <a:p>
          <a:endParaRPr lang="en-US">
            <a:latin typeface="Arial" panose="020B0604020202020204" pitchFamily="34" charset="0"/>
            <a:cs typeface="Arial" panose="020B0604020202020204" pitchFamily="34" charset="0"/>
          </a:endParaRPr>
        </a:p>
      </dgm:t>
    </dgm:pt>
    <dgm:pt modelId="{A4D0FDE6-19CA-4C93-A008-CF0498CA099B}" type="sibTrans" cxnId="{F0DAC2D6-C0D3-4CFD-80E5-6931F40E5FE5}">
      <dgm:prSet/>
      <dgm:spPr/>
      <dgm:t>
        <a:bodyPr/>
        <a:lstStyle/>
        <a:p>
          <a:endParaRPr lang="en-US"/>
        </a:p>
      </dgm:t>
    </dgm:pt>
    <dgm:pt modelId="{5E15E955-1C5C-4678-87CB-99CF5D766F86}">
      <dgm:prSet/>
      <dgm:spPr/>
      <dgm:t>
        <a:bodyPr/>
        <a:lstStyle/>
        <a:p>
          <a:r>
            <a:rPr lang="en-US" b="1" dirty="0">
              <a:solidFill>
                <a:srgbClr val="0070C0"/>
              </a:solidFill>
              <a:latin typeface="Arial" panose="020B0604020202020204" pitchFamily="34" charset="0"/>
              <a:cs typeface="Arial" panose="020B0604020202020204" pitchFamily="34" charset="0"/>
            </a:rPr>
            <a:t>Director of Regulatory Compliance</a:t>
          </a:r>
        </a:p>
      </dgm:t>
    </dgm:pt>
    <dgm:pt modelId="{DA391036-9C84-48A5-A147-F6BDA5A85A76}" type="parTrans" cxnId="{A725E1AB-8C65-4F4D-9866-4FC67709AAB9}">
      <dgm:prSet/>
      <dgm:spPr/>
      <dgm:t>
        <a:bodyPr/>
        <a:lstStyle/>
        <a:p>
          <a:endParaRPr lang="en-US">
            <a:latin typeface="Arial" panose="020B0604020202020204" pitchFamily="34" charset="0"/>
            <a:cs typeface="Arial" panose="020B0604020202020204" pitchFamily="34" charset="0"/>
          </a:endParaRPr>
        </a:p>
      </dgm:t>
    </dgm:pt>
    <dgm:pt modelId="{A1A7926C-2D58-4467-B13B-B8A7E62D28E6}" type="sibTrans" cxnId="{A725E1AB-8C65-4F4D-9866-4FC67709AAB9}">
      <dgm:prSet/>
      <dgm:spPr/>
      <dgm:t>
        <a:bodyPr/>
        <a:lstStyle/>
        <a:p>
          <a:endParaRPr lang="en-US"/>
        </a:p>
      </dgm:t>
    </dgm:pt>
    <dgm:pt modelId="{54A92900-B046-4174-9AB1-E6DB0DE3511B}">
      <dgm:prSet/>
      <dgm:spPr/>
      <dgm:t>
        <a:bodyPr/>
        <a:lstStyle/>
        <a:p>
          <a:r>
            <a:rPr lang="en-US" b="1" dirty="0">
              <a:solidFill>
                <a:srgbClr val="0070C0"/>
              </a:solidFill>
              <a:latin typeface="Arial" panose="020B0604020202020204" pitchFamily="34" charset="0"/>
              <a:cs typeface="Arial" panose="020B0604020202020204" pitchFamily="34" charset="0"/>
            </a:rPr>
            <a:t>Director of Risk Management</a:t>
          </a:r>
        </a:p>
      </dgm:t>
    </dgm:pt>
    <dgm:pt modelId="{7712DC76-B9A5-4C3A-952E-1C78A8C982D1}" type="parTrans" cxnId="{0CC49A3F-AD07-43E0-8DEB-3242F3F2F829}">
      <dgm:prSet/>
      <dgm:spPr/>
      <dgm:t>
        <a:bodyPr/>
        <a:lstStyle/>
        <a:p>
          <a:endParaRPr lang="en-US">
            <a:latin typeface="Arial" panose="020B0604020202020204" pitchFamily="34" charset="0"/>
            <a:cs typeface="Arial" panose="020B0604020202020204" pitchFamily="34" charset="0"/>
          </a:endParaRPr>
        </a:p>
      </dgm:t>
    </dgm:pt>
    <dgm:pt modelId="{57D4296D-36C8-44CE-A2BB-F6879016E9DD}" type="sibTrans" cxnId="{0CC49A3F-AD07-43E0-8DEB-3242F3F2F829}">
      <dgm:prSet/>
      <dgm:spPr/>
      <dgm:t>
        <a:bodyPr/>
        <a:lstStyle/>
        <a:p>
          <a:endParaRPr lang="en-US"/>
        </a:p>
      </dgm:t>
    </dgm:pt>
    <dgm:pt modelId="{4DEC63ED-3F84-48AA-86C1-98218C614F39}">
      <dgm:prSet custT="1"/>
      <dgm:spPr/>
      <dgm:t>
        <a:bodyPr/>
        <a:lstStyle/>
        <a:p>
          <a:r>
            <a:rPr lang="en-US" sz="1300" b="1" dirty="0">
              <a:solidFill>
                <a:srgbClr val="0070C0"/>
              </a:solidFill>
              <a:latin typeface="Arial" panose="020B0604020202020204" pitchFamily="34" charset="0"/>
              <a:cs typeface="Arial" panose="020B0604020202020204" pitchFamily="34" charset="0"/>
            </a:rPr>
            <a:t>Director of Internal Audit</a:t>
          </a:r>
        </a:p>
      </dgm:t>
    </dgm:pt>
    <dgm:pt modelId="{AC801F7D-FDEF-4BF1-A90B-4490A8FD1674}" type="parTrans" cxnId="{155508BA-2570-486E-A9CF-391C394DCE2A}">
      <dgm:prSet/>
      <dgm:spPr/>
      <dgm:t>
        <a:bodyPr/>
        <a:lstStyle/>
        <a:p>
          <a:endParaRPr lang="en-US">
            <a:latin typeface="Arial" panose="020B0604020202020204" pitchFamily="34" charset="0"/>
            <a:cs typeface="Arial" panose="020B0604020202020204" pitchFamily="34" charset="0"/>
          </a:endParaRPr>
        </a:p>
      </dgm:t>
    </dgm:pt>
    <dgm:pt modelId="{0F55E863-2E9D-4AD6-87EC-DF5900E98ACC}" type="sibTrans" cxnId="{155508BA-2570-486E-A9CF-391C394DCE2A}">
      <dgm:prSet/>
      <dgm:spPr/>
      <dgm:t>
        <a:bodyPr/>
        <a:lstStyle/>
        <a:p>
          <a:endParaRPr lang="en-US"/>
        </a:p>
      </dgm:t>
    </dgm:pt>
    <dgm:pt modelId="{DD276CBC-1D64-4C44-A459-2CE390A11AB7}">
      <dgm:prSet custT="1"/>
      <dgm:spPr/>
      <dgm:t>
        <a:bodyPr/>
        <a:lstStyle/>
        <a:p>
          <a:r>
            <a:rPr lang="en-US" sz="1300" b="1" dirty="0">
              <a:solidFill>
                <a:srgbClr val="0070C0"/>
              </a:solidFill>
              <a:latin typeface="Arial" panose="020B0604020202020204" pitchFamily="34" charset="0"/>
              <a:cs typeface="Arial" panose="020B0604020202020204" pitchFamily="34" charset="0"/>
            </a:rPr>
            <a:t>Director of Talent Acquisition</a:t>
          </a:r>
        </a:p>
      </dgm:t>
    </dgm:pt>
    <dgm:pt modelId="{8B90C155-4201-494E-BBE5-60C6DDEBC304}" type="parTrans" cxnId="{FF97E868-3733-4618-8B11-22C81E5A1AC1}">
      <dgm:prSet/>
      <dgm:spPr/>
      <dgm:t>
        <a:bodyPr/>
        <a:lstStyle/>
        <a:p>
          <a:endParaRPr lang="en-US">
            <a:latin typeface="Arial" panose="020B0604020202020204" pitchFamily="34" charset="0"/>
            <a:cs typeface="Arial" panose="020B0604020202020204" pitchFamily="34" charset="0"/>
          </a:endParaRPr>
        </a:p>
      </dgm:t>
    </dgm:pt>
    <dgm:pt modelId="{A945A434-EE7A-4EDB-A8E9-76DD9B1B439F}" type="sibTrans" cxnId="{FF97E868-3733-4618-8B11-22C81E5A1AC1}">
      <dgm:prSet/>
      <dgm:spPr/>
      <dgm:t>
        <a:bodyPr/>
        <a:lstStyle/>
        <a:p>
          <a:endParaRPr lang="en-US"/>
        </a:p>
      </dgm:t>
    </dgm:pt>
    <dgm:pt modelId="{F683D6FE-C9E8-485E-B42B-5AE4BD71105E}">
      <dgm:prSet/>
      <dgm:spPr/>
      <dgm:t>
        <a:bodyPr/>
        <a:lstStyle/>
        <a:p>
          <a:r>
            <a:rPr lang="en-US" b="1" dirty="0">
              <a:solidFill>
                <a:srgbClr val="0070C0"/>
              </a:solidFill>
              <a:latin typeface="Arial" panose="020B0604020202020204" pitchFamily="34" charset="0"/>
              <a:cs typeface="Arial" panose="020B0604020202020204" pitchFamily="34" charset="0"/>
            </a:rPr>
            <a:t>Director of Learning &amp;Development</a:t>
          </a:r>
        </a:p>
      </dgm:t>
    </dgm:pt>
    <dgm:pt modelId="{BE0B092B-624E-4027-AC2D-82510670B9BA}" type="parTrans" cxnId="{7860FDA1-7BC6-4553-B300-1B5601B44A91}">
      <dgm:prSet/>
      <dgm:spPr/>
      <dgm:t>
        <a:bodyPr/>
        <a:lstStyle/>
        <a:p>
          <a:endParaRPr lang="en-US">
            <a:latin typeface="Arial" panose="020B0604020202020204" pitchFamily="34" charset="0"/>
            <a:cs typeface="Arial" panose="020B0604020202020204" pitchFamily="34" charset="0"/>
          </a:endParaRPr>
        </a:p>
      </dgm:t>
    </dgm:pt>
    <dgm:pt modelId="{B94BD5B6-4979-4779-8FF6-F8D44083E82C}" type="sibTrans" cxnId="{7860FDA1-7BC6-4553-B300-1B5601B44A91}">
      <dgm:prSet/>
      <dgm:spPr/>
      <dgm:t>
        <a:bodyPr/>
        <a:lstStyle/>
        <a:p>
          <a:endParaRPr lang="en-US"/>
        </a:p>
      </dgm:t>
    </dgm:pt>
    <dgm:pt modelId="{F232CAE2-2A59-43A3-9909-04336DF7699B}">
      <dgm:prSet/>
      <dgm:spPr/>
      <dgm:t>
        <a:bodyPr/>
        <a:lstStyle/>
        <a:p>
          <a:r>
            <a:rPr lang="en-US" b="1" dirty="0">
              <a:solidFill>
                <a:srgbClr val="0070C0"/>
              </a:solidFill>
              <a:latin typeface="Arial" panose="020B0604020202020204" pitchFamily="34" charset="0"/>
              <a:cs typeface="Arial" panose="020B0604020202020204" pitchFamily="34" charset="0"/>
            </a:rPr>
            <a:t>Director of Compensation &amp;Benefits</a:t>
          </a:r>
        </a:p>
      </dgm:t>
    </dgm:pt>
    <dgm:pt modelId="{59E2ACD2-1365-4D4C-B552-1E159595E0B5}" type="parTrans" cxnId="{4B9FDF68-5F16-4DC0-BC82-2E1F225CD924}">
      <dgm:prSet/>
      <dgm:spPr/>
      <dgm:t>
        <a:bodyPr/>
        <a:lstStyle/>
        <a:p>
          <a:endParaRPr lang="en-US">
            <a:latin typeface="Arial" panose="020B0604020202020204" pitchFamily="34" charset="0"/>
            <a:cs typeface="Arial" panose="020B0604020202020204" pitchFamily="34" charset="0"/>
          </a:endParaRPr>
        </a:p>
      </dgm:t>
    </dgm:pt>
    <dgm:pt modelId="{10322F44-6D5E-459C-97C6-2F1EFAFF380E}" type="sibTrans" cxnId="{4B9FDF68-5F16-4DC0-BC82-2E1F225CD924}">
      <dgm:prSet/>
      <dgm:spPr/>
      <dgm:t>
        <a:bodyPr/>
        <a:lstStyle/>
        <a:p>
          <a:endParaRPr lang="en-US"/>
        </a:p>
      </dgm:t>
    </dgm:pt>
    <dgm:pt modelId="{B805503D-85DB-460D-8E76-46DE198EF082}">
      <dgm:prSet custT="1"/>
      <dgm:spPr/>
      <dgm:t>
        <a:bodyPr/>
        <a:lstStyle/>
        <a:p>
          <a:r>
            <a:rPr lang="en-US" sz="3200" b="1" dirty="0">
              <a:solidFill>
                <a:srgbClr val="FABE00"/>
              </a:solidFill>
              <a:latin typeface="Arial" panose="020B0604020202020204" pitchFamily="34" charset="0"/>
              <a:cs typeface="Arial" panose="020B0604020202020204" pitchFamily="34" charset="0"/>
            </a:rPr>
            <a:t>CMO</a:t>
          </a:r>
        </a:p>
      </dgm:t>
    </dgm:pt>
    <dgm:pt modelId="{0E447C21-D82B-466C-82F2-4A575A4DE9F6}" type="parTrans" cxnId="{2CD07E88-53D2-4779-A761-1EF310888790}">
      <dgm:prSet/>
      <dgm:spPr/>
      <dgm:t>
        <a:bodyPr/>
        <a:lstStyle/>
        <a:p>
          <a:endParaRPr lang="en-US"/>
        </a:p>
      </dgm:t>
    </dgm:pt>
    <dgm:pt modelId="{7C7D8D3C-53A4-466E-811A-84EB45CF3C26}" type="sibTrans" cxnId="{2CD07E88-53D2-4779-A761-1EF310888790}">
      <dgm:prSet/>
      <dgm:spPr/>
      <dgm:t>
        <a:bodyPr/>
        <a:lstStyle/>
        <a:p>
          <a:endParaRPr lang="en-US"/>
        </a:p>
      </dgm:t>
    </dgm:pt>
    <dgm:pt modelId="{C5894133-5308-4607-8C2F-B6DBAC05CC6B}">
      <dgm:prSet custT="1"/>
      <dgm:spPr/>
      <dgm:t>
        <a:bodyPr/>
        <a:lstStyle/>
        <a:p>
          <a:r>
            <a:rPr lang="en-US" sz="1300" b="1" dirty="0">
              <a:solidFill>
                <a:srgbClr val="0070C0"/>
              </a:solidFill>
              <a:latin typeface="Arial" panose="020B0604020202020204" pitchFamily="34" charset="0"/>
              <a:cs typeface="Arial" panose="020B0604020202020204" pitchFamily="34" charset="0"/>
            </a:rPr>
            <a:t>Director of Branding</a:t>
          </a:r>
        </a:p>
      </dgm:t>
    </dgm:pt>
    <dgm:pt modelId="{B29EA507-E4F8-4543-AE84-9BA686D67E1E}" type="parTrans" cxnId="{148AAD3D-ECE4-4E45-9298-10F151335407}">
      <dgm:prSet/>
      <dgm:spPr/>
      <dgm:t>
        <a:bodyPr/>
        <a:lstStyle/>
        <a:p>
          <a:endParaRPr lang="en-US"/>
        </a:p>
      </dgm:t>
    </dgm:pt>
    <dgm:pt modelId="{E8D5F5D4-42B5-4CA8-BED1-467B84A39CFA}" type="sibTrans" cxnId="{148AAD3D-ECE4-4E45-9298-10F151335407}">
      <dgm:prSet/>
      <dgm:spPr/>
      <dgm:t>
        <a:bodyPr/>
        <a:lstStyle/>
        <a:p>
          <a:endParaRPr lang="en-US"/>
        </a:p>
      </dgm:t>
    </dgm:pt>
    <dgm:pt modelId="{1B8E03A3-F22D-4964-92FF-BFE3C0940148}">
      <dgm:prSet custT="1"/>
      <dgm:spPr/>
      <dgm:t>
        <a:bodyPr/>
        <a:lstStyle/>
        <a:p>
          <a:r>
            <a:rPr lang="en-US" sz="1300" b="1" dirty="0">
              <a:solidFill>
                <a:srgbClr val="0070C0"/>
              </a:solidFill>
              <a:latin typeface="Arial" panose="020B0604020202020204" pitchFamily="34" charset="0"/>
              <a:cs typeface="Arial" panose="020B0604020202020204" pitchFamily="34" charset="0"/>
            </a:rPr>
            <a:t>Director of Digital Marketing</a:t>
          </a:r>
        </a:p>
      </dgm:t>
    </dgm:pt>
    <dgm:pt modelId="{BDEAA7B9-BF81-4AF3-BDEB-11696B1D29CE}" type="parTrans" cxnId="{B175CF35-34D8-49E0-8F98-55A24E69538C}">
      <dgm:prSet/>
      <dgm:spPr/>
      <dgm:t>
        <a:bodyPr/>
        <a:lstStyle/>
        <a:p>
          <a:endParaRPr lang="en-US"/>
        </a:p>
      </dgm:t>
    </dgm:pt>
    <dgm:pt modelId="{C7B2E52B-9BEC-404F-B3AE-F219D05B096D}" type="sibTrans" cxnId="{B175CF35-34D8-49E0-8F98-55A24E69538C}">
      <dgm:prSet/>
      <dgm:spPr/>
      <dgm:t>
        <a:bodyPr/>
        <a:lstStyle/>
        <a:p>
          <a:endParaRPr lang="en-US"/>
        </a:p>
      </dgm:t>
    </dgm:pt>
    <dgm:pt modelId="{635D4A61-F9A0-491E-89B6-A7B5BDCF3F04}">
      <dgm:prSet custT="1"/>
      <dgm:spPr/>
      <dgm:t>
        <a:bodyPr/>
        <a:lstStyle/>
        <a:p>
          <a:r>
            <a:rPr lang="en-US" sz="1400" b="1" dirty="0">
              <a:solidFill>
                <a:srgbClr val="0070C0"/>
              </a:solidFill>
              <a:latin typeface="Arial" panose="020B0604020202020204" pitchFamily="34" charset="0"/>
              <a:cs typeface="Arial" panose="020B0604020202020204" pitchFamily="34" charset="0"/>
            </a:rPr>
            <a:t>VP of Operations</a:t>
          </a:r>
        </a:p>
      </dgm:t>
    </dgm:pt>
    <dgm:pt modelId="{D9F45CD5-E7A0-429E-A61A-843CDAC12799}" type="sibTrans" cxnId="{A187F389-47F1-4E58-8436-9816B919366E}">
      <dgm:prSet/>
      <dgm:spPr/>
      <dgm:t>
        <a:bodyPr/>
        <a:lstStyle/>
        <a:p>
          <a:endParaRPr lang="en-US"/>
        </a:p>
      </dgm:t>
    </dgm:pt>
    <dgm:pt modelId="{8866F173-93E0-40A6-9EA9-B7166195214E}" type="parTrans" cxnId="{A187F389-47F1-4E58-8436-9816B919366E}">
      <dgm:prSet/>
      <dgm:spPr/>
      <dgm:t>
        <a:bodyPr/>
        <a:lstStyle/>
        <a:p>
          <a:endParaRPr lang="en-US">
            <a:latin typeface="Arial" panose="020B0604020202020204" pitchFamily="34" charset="0"/>
            <a:cs typeface="Arial" panose="020B0604020202020204" pitchFamily="34" charset="0"/>
          </a:endParaRPr>
        </a:p>
      </dgm:t>
    </dgm:pt>
    <dgm:pt modelId="{B077250C-4165-4B79-A0D2-133E0A2D54D2}">
      <dgm:prSet/>
      <dgm:spPr/>
      <dgm:t>
        <a:bodyPr/>
        <a:lstStyle/>
        <a:p>
          <a:r>
            <a:rPr lang="en-US" b="1">
              <a:solidFill>
                <a:srgbClr val="0070C0"/>
              </a:solidFill>
              <a:latin typeface="Arial" panose="020B0604020202020204" pitchFamily="34" charset="0"/>
              <a:cs typeface="Arial" panose="020B0604020202020204" pitchFamily="34" charset="0"/>
            </a:rPr>
            <a:t>Director of Communication</a:t>
          </a:r>
          <a:endParaRPr lang="en-US" b="1" dirty="0">
            <a:solidFill>
              <a:srgbClr val="0070C0"/>
            </a:solidFill>
            <a:latin typeface="Arial" panose="020B0604020202020204" pitchFamily="34" charset="0"/>
            <a:cs typeface="Arial" panose="020B0604020202020204" pitchFamily="34" charset="0"/>
          </a:endParaRPr>
        </a:p>
      </dgm:t>
    </dgm:pt>
    <dgm:pt modelId="{4FC510B5-6B1B-4BB6-BFEF-252B639448A1}" type="parTrans" cxnId="{58AD51C6-0DC5-47A6-8E06-30F051814EC4}">
      <dgm:prSet/>
      <dgm:spPr/>
      <dgm:t>
        <a:bodyPr/>
        <a:lstStyle/>
        <a:p>
          <a:endParaRPr lang="en-US"/>
        </a:p>
      </dgm:t>
    </dgm:pt>
    <dgm:pt modelId="{F9CED7FA-C0DE-430D-B521-0010ADACBB2C}" type="sibTrans" cxnId="{58AD51C6-0DC5-47A6-8E06-30F051814EC4}">
      <dgm:prSet/>
      <dgm:spPr/>
      <dgm:t>
        <a:bodyPr/>
        <a:lstStyle/>
        <a:p>
          <a:endParaRPr lang="en-US"/>
        </a:p>
      </dgm:t>
    </dgm:pt>
    <dgm:pt modelId="{1D7850B8-74A9-4A18-9E03-D1DE354B2321}" type="pres">
      <dgm:prSet presAssocID="{4386861D-6A19-4939-8293-EAC10945E93E}" presName="hierChild1" presStyleCnt="0">
        <dgm:presLayoutVars>
          <dgm:orgChart val="1"/>
          <dgm:chPref val="1"/>
          <dgm:dir/>
          <dgm:animOne val="branch"/>
          <dgm:animLvl val="lvl"/>
          <dgm:resizeHandles/>
        </dgm:presLayoutVars>
      </dgm:prSet>
      <dgm:spPr/>
    </dgm:pt>
    <dgm:pt modelId="{FE84FB00-6494-47B3-930C-B46D4F2721F9}" type="pres">
      <dgm:prSet presAssocID="{579C7B27-1EA2-4E18-89BB-B6F13089F605}" presName="hierRoot1" presStyleCnt="0">
        <dgm:presLayoutVars>
          <dgm:hierBranch val="init"/>
        </dgm:presLayoutVars>
      </dgm:prSet>
      <dgm:spPr/>
    </dgm:pt>
    <dgm:pt modelId="{3B23AF9E-7B57-4BF9-AE61-4B0CE1EBFFA3}" type="pres">
      <dgm:prSet presAssocID="{579C7B27-1EA2-4E18-89BB-B6F13089F605}" presName="rootComposite1" presStyleCnt="0"/>
      <dgm:spPr/>
    </dgm:pt>
    <dgm:pt modelId="{A17CF988-2AAD-458D-B39A-7809C5CF67AD}" type="pres">
      <dgm:prSet presAssocID="{579C7B27-1EA2-4E18-89BB-B6F13089F605}" presName="rootText1" presStyleLbl="node0" presStyleIdx="0" presStyleCnt="1" custScaleX="174849" custScaleY="117680" custLinFactNeighborX="-15691" custLinFactNeighborY="-42497">
        <dgm:presLayoutVars>
          <dgm:chPref val="3"/>
        </dgm:presLayoutVars>
      </dgm:prSet>
      <dgm:spPr/>
    </dgm:pt>
    <dgm:pt modelId="{678FC92C-115D-4643-A4C2-E18AA78CC5F9}" type="pres">
      <dgm:prSet presAssocID="{579C7B27-1EA2-4E18-89BB-B6F13089F605}" presName="rootConnector1" presStyleLbl="node1" presStyleIdx="0" presStyleCnt="0"/>
      <dgm:spPr/>
    </dgm:pt>
    <dgm:pt modelId="{695F95D0-3965-4F2A-B874-6C79AD6F0129}" type="pres">
      <dgm:prSet presAssocID="{579C7B27-1EA2-4E18-89BB-B6F13089F605}" presName="hierChild2" presStyleCnt="0"/>
      <dgm:spPr/>
    </dgm:pt>
    <dgm:pt modelId="{EC81B2E6-9EC4-484E-ADF5-A74171FA9917}" type="pres">
      <dgm:prSet presAssocID="{00714A11-B301-43A3-93B4-5E3042F02E5E}" presName="Name37" presStyleLbl="parChTrans1D2" presStyleIdx="0" presStyleCnt="6"/>
      <dgm:spPr/>
    </dgm:pt>
    <dgm:pt modelId="{BE703EF7-0CCF-439A-954E-CBBE6D4FBA6B}" type="pres">
      <dgm:prSet presAssocID="{EFE4FA79-361B-479D-A9C6-E65796189AA5}" presName="hierRoot2" presStyleCnt="0">
        <dgm:presLayoutVars>
          <dgm:hierBranch val="init"/>
        </dgm:presLayoutVars>
      </dgm:prSet>
      <dgm:spPr/>
    </dgm:pt>
    <dgm:pt modelId="{09E960AF-3A2F-4E41-A607-8863580052B3}" type="pres">
      <dgm:prSet presAssocID="{EFE4FA79-361B-479D-A9C6-E65796189AA5}" presName="rootComposite" presStyleCnt="0"/>
      <dgm:spPr/>
    </dgm:pt>
    <dgm:pt modelId="{B6316BF4-0280-4D90-85E8-893201C24392}" type="pres">
      <dgm:prSet presAssocID="{EFE4FA79-361B-479D-A9C6-E65796189AA5}" presName="rootText" presStyleLbl="node2" presStyleIdx="0" presStyleCnt="6" custScaleX="155456" custScaleY="101252">
        <dgm:presLayoutVars>
          <dgm:chPref val="3"/>
        </dgm:presLayoutVars>
      </dgm:prSet>
      <dgm:spPr/>
    </dgm:pt>
    <dgm:pt modelId="{838555A3-D071-4DAE-BCB6-DD28A85277B1}" type="pres">
      <dgm:prSet presAssocID="{EFE4FA79-361B-479D-A9C6-E65796189AA5}" presName="rootConnector" presStyleLbl="node2" presStyleIdx="0" presStyleCnt="6"/>
      <dgm:spPr/>
    </dgm:pt>
    <dgm:pt modelId="{065BCD7C-6EDB-451D-AAD4-6F061688C9A8}" type="pres">
      <dgm:prSet presAssocID="{EFE4FA79-361B-479D-A9C6-E65796189AA5}" presName="hierChild4" presStyleCnt="0"/>
      <dgm:spPr/>
    </dgm:pt>
    <dgm:pt modelId="{264F66D4-4C78-4784-BEEC-AFA47B924B6A}" type="pres">
      <dgm:prSet presAssocID="{8866F173-93E0-40A6-9EA9-B7166195214E}" presName="Name37" presStyleLbl="parChTrans1D3" presStyleIdx="0" presStyleCnt="17"/>
      <dgm:spPr/>
    </dgm:pt>
    <dgm:pt modelId="{F875B495-7471-4488-A2B6-C73DD8EE1CE4}" type="pres">
      <dgm:prSet presAssocID="{635D4A61-F9A0-491E-89B6-A7B5BDCF3F04}" presName="hierRoot2" presStyleCnt="0">
        <dgm:presLayoutVars>
          <dgm:hierBranch val="init"/>
        </dgm:presLayoutVars>
      </dgm:prSet>
      <dgm:spPr/>
    </dgm:pt>
    <dgm:pt modelId="{38FC7341-0297-42E6-A547-9A7373343306}" type="pres">
      <dgm:prSet presAssocID="{635D4A61-F9A0-491E-89B6-A7B5BDCF3F04}" presName="rootComposite" presStyleCnt="0"/>
      <dgm:spPr/>
    </dgm:pt>
    <dgm:pt modelId="{AFF50C02-28BD-4193-BF60-0B75C2BAC9BD}" type="pres">
      <dgm:prSet presAssocID="{635D4A61-F9A0-491E-89B6-A7B5BDCF3F04}" presName="rootText" presStyleLbl="node3" presStyleIdx="0" presStyleCnt="17" custLinFactNeighborX="3487" custLinFactNeighborY="-4650">
        <dgm:presLayoutVars>
          <dgm:chPref val="3"/>
        </dgm:presLayoutVars>
      </dgm:prSet>
      <dgm:spPr/>
    </dgm:pt>
    <dgm:pt modelId="{A620EFB8-2A8A-4C9E-A910-909A7488A30C}" type="pres">
      <dgm:prSet presAssocID="{635D4A61-F9A0-491E-89B6-A7B5BDCF3F04}" presName="rootConnector" presStyleLbl="node3" presStyleIdx="0" presStyleCnt="17"/>
      <dgm:spPr/>
    </dgm:pt>
    <dgm:pt modelId="{4F27FFC5-E155-4D90-A51C-024112116EA1}" type="pres">
      <dgm:prSet presAssocID="{635D4A61-F9A0-491E-89B6-A7B5BDCF3F04}" presName="hierChild4" presStyleCnt="0"/>
      <dgm:spPr/>
    </dgm:pt>
    <dgm:pt modelId="{8FFE8A90-2594-46D5-A4DF-4C820E6825F9}" type="pres">
      <dgm:prSet presAssocID="{635D4A61-F9A0-491E-89B6-A7B5BDCF3F04}" presName="hierChild5" presStyleCnt="0"/>
      <dgm:spPr/>
    </dgm:pt>
    <dgm:pt modelId="{B67D5FC5-644A-448B-94D8-A5D0F84799A2}" type="pres">
      <dgm:prSet presAssocID="{FE62EB78-D90C-4060-A693-7C5DE4085737}" presName="Name37" presStyleLbl="parChTrans1D3" presStyleIdx="1" presStyleCnt="17"/>
      <dgm:spPr/>
    </dgm:pt>
    <dgm:pt modelId="{080AB3CB-C203-4ED4-9350-E36547B7F7B8}" type="pres">
      <dgm:prSet presAssocID="{5757F2EB-5B43-47C9-9919-749708EB1781}" presName="hierRoot2" presStyleCnt="0">
        <dgm:presLayoutVars>
          <dgm:hierBranch val="init"/>
        </dgm:presLayoutVars>
      </dgm:prSet>
      <dgm:spPr/>
    </dgm:pt>
    <dgm:pt modelId="{33512F4E-CAF3-48D7-88E1-A5E9DC6E8FD8}" type="pres">
      <dgm:prSet presAssocID="{5757F2EB-5B43-47C9-9919-749708EB1781}" presName="rootComposite" presStyleCnt="0"/>
      <dgm:spPr/>
    </dgm:pt>
    <dgm:pt modelId="{345F2C08-8E4A-4B39-96A4-D24BF34238E0}" type="pres">
      <dgm:prSet presAssocID="{5757F2EB-5B43-47C9-9919-749708EB1781}" presName="rootText" presStyleLbl="node3" presStyleIdx="1" presStyleCnt="17">
        <dgm:presLayoutVars>
          <dgm:chPref val="3"/>
        </dgm:presLayoutVars>
      </dgm:prSet>
      <dgm:spPr/>
    </dgm:pt>
    <dgm:pt modelId="{0A871773-55FD-4133-B39F-521E5E3B13A9}" type="pres">
      <dgm:prSet presAssocID="{5757F2EB-5B43-47C9-9919-749708EB1781}" presName="rootConnector" presStyleLbl="node3" presStyleIdx="1" presStyleCnt="17"/>
      <dgm:spPr/>
    </dgm:pt>
    <dgm:pt modelId="{444F5810-5C14-4933-838F-7C403D6637CF}" type="pres">
      <dgm:prSet presAssocID="{5757F2EB-5B43-47C9-9919-749708EB1781}" presName="hierChild4" presStyleCnt="0"/>
      <dgm:spPr/>
    </dgm:pt>
    <dgm:pt modelId="{022D26F5-2769-4A4D-BF61-108267800003}" type="pres">
      <dgm:prSet presAssocID="{5757F2EB-5B43-47C9-9919-749708EB1781}" presName="hierChild5" presStyleCnt="0"/>
      <dgm:spPr/>
    </dgm:pt>
    <dgm:pt modelId="{185715CD-E279-4975-9A2A-3F60DC05DCB6}" type="pres">
      <dgm:prSet presAssocID="{EFE4FA79-361B-479D-A9C6-E65796189AA5}" presName="hierChild5" presStyleCnt="0"/>
      <dgm:spPr/>
    </dgm:pt>
    <dgm:pt modelId="{2833B48A-0B3F-4413-876C-D9B8FB1DECE6}" type="pres">
      <dgm:prSet presAssocID="{18F72519-F5FF-45EF-96F4-1614E7D30929}" presName="Name37" presStyleLbl="parChTrans1D2" presStyleIdx="1" presStyleCnt="6"/>
      <dgm:spPr/>
    </dgm:pt>
    <dgm:pt modelId="{C38C44B8-C7E4-4E17-8635-2CB7675278B3}" type="pres">
      <dgm:prSet presAssocID="{1834B14F-803D-4D04-A621-5DDC3A031D8E}" presName="hierRoot2" presStyleCnt="0">
        <dgm:presLayoutVars>
          <dgm:hierBranch val="init"/>
        </dgm:presLayoutVars>
      </dgm:prSet>
      <dgm:spPr/>
    </dgm:pt>
    <dgm:pt modelId="{CFAAACC1-3537-44A5-B59B-76C4167585DA}" type="pres">
      <dgm:prSet presAssocID="{1834B14F-803D-4D04-A621-5DDC3A031D8E}" presName="rootComposite" presStyleCnt="0"/>
      <dgm:spPr/>
    </dgm:pt>
    <dgm:pt modelId="{C22D3A8C-77A1-42CF-B493-C85C8F29CD27}" type="pres">
      <dgm:prSet presAssocID="{1834B14F-803D-4D04-A621-5DDC3A031D8E}" presName="rootText" presStyleLbl="node2" presStyleIdx="1" presStyleCnt="6">
        <dgm:presLayoutVars>
          <dgm:chPref val="3"/>
        </dgm:presLayoutVars>
      </dgm:prSet>
      <dgm:spPr/>
    </dgm:pt>
    <dgm:pt modelId="{B2965451-6A45-4896-9D40-9AAB757A35B6}" type="pres">
      <dgm:prSet presAssocID="{1834B14F-803D-4D04-A621-5DDC3A031D8E}" presName="rootConnector" presStyleLbl="node2" presStyleIdx="1" presStyleCnt="6"/>
      <dgm:spPr/>
    </dgm:pt>
    <dgm:pt modelId="{A4B42C86-52D9-4721-929C-AE28A0F650A9}" type="pres">
      <dgm:prSet presAssocID="{1834B14F-803D-4D04-A621-5DDC3A031D8E}" presName="hierChild4" presStyleCnt="0"/>
      <dgm:spPr/>
    </dgm:pt>
    <dgm:pt modelId="{65409BD0-2FF7-4AF8-BDBE-5295D3E399AE}" type="pres">
      <dgm:prSet presAssocID="{1B3C13F9-A168-4850-9E42-062C28E340D5}" presName="Name37" presStyleLbl="parChTrans1D3" presStyleIdx="2" presStyleCnt="17"/>
      <dgm:spPr/>
    </dgm:pt>
    <dgm:pt modelId="{1E0CBAC0-5272-46E6-9874-A53806A73D71}" type="pres">
      <dgm:prSet presAssocID="{8E50D1BB-87D5-40BC-956B-870FABFB2050}" presName="hierRoot2" presStyleCnt="0">
        <dgm:presLayoutVars>
          <dgm:hierBranch val="init"/>
        </dgm:presLayoutVars>
      </dgm:prSet>
      <dgm:spPr/>
    </dgm:pt>
    <dgm:pt modelId="{07F93A78-8734-43E9-8DBD-BEC8D359E8BE}" type="pres">
      <dgm:prSet presAssocID="{8E50D1BB-87D5-40BC-956B-870FABFB2050}" presName="rootComposite" presStyleCnt="0"/>
      <dgm:spPr/>
    </dgm:pt>
    <dgm:pt modelId="{A191C2C0-EBD2-4CFD-9688-B57DF7EE893D}" type="pres">
      <dgm:prSet presAssocID="{8E50D1BB-87D5-40BC-956B-870FABFB2050}" presName="rootText" presStyleLbl="node3" presStyleIdx="2" presStyleCnt="17">
        <dgm:presLayoutVars>
          <dgm:chPref val="3"/>
        </dgm:presLayoutVars>
      </dgm:prSet>
      <dgm:spPr/>
    </dgm:pt>
    <dgm:pt modelId="{8648DE9E-E74F-4674-8832-E1DF9F83AF53}" type="pres">
      <dgm:prSet presAssocID="{8E50D1BB-87D5-40BC-956B-870FABFB2050}" presName="rootConnector" presStyleLbl="node3" presStyleIdx="2" presStyleCnt="17"/>
      <dgm:spPr/>
    </dgm:pt>
    <dgm:pt modelId="{D5190B28-E7F2-40D5-BE9E-E62A593DD506}" type="pres">
      <dgm:prSet presAssocID="{8E50D1BB-87D5-40BC-956B-870FABFB2050}" presName="hierChild4" presStyleCnt="0"/>
      <dgm:spPr/>
    </dgm:pt>
    <dgm:pt modelId="{D7321348-E892-41D5-AEDC-6F2A80D3BB31}" type="pres">
      <dgm:prSet presAssocID="{8E50D1BB-87D5-40BC-956B-870FABFB2050}" presName="hierChild5" presStyleCnt="0"/>
      <dgm:spPr/>
    </dgm:pt>
    <dgm:pt modelId="{20E02F63-E2B9-47F3-931B-559C01ACB4FF}" type="pres">
      <dgm:prSet presAssocID="{4363483E-AE25-49B7-85CC-7D9B62504A4F}" presName="Name37" presStyleLbl="parChTrans1D3" presStyleIdx="3" presStyleCnt="17"/>
      <dgm:spPr/>
    </dgm:pt>
    <dgm:pt modelId="{9399ABDB-4C60-47B7-ABA6-C8224E37F2AB}" type="pres">
      <dgm:prSet presAssocID="{5E5AF977-4BCA-4793-957A-0C990C397084}" presName="hierRoot2" presStyleCnt="0">
        <dgm:presLayoutVars>
          <dgm:hierBranch val="init"/>
        </dgm:presLayoutVars>
      </dgm:prSet>
      <dgm:spPr/>
    </dgm:pt>
    <dgm:pt modelId="{35EEE4C8-96E1-4494-AACC-ACA7524FC990}" type="pres">
      <dgm:prSet presAssocID="{5E5AF977-4BCA-4793-957A-0C990C397084}" presName="rootComposite" presStyleCnt="0"/>
      <dgm:spPr/>
    </dgm:pt>
    <dgm:pt modelId="{9ADA6EE6-AD65-47E7-8A1A-C9EA620A1E36}" type="pres">
      <dgm:prSet presAssocID="{5E5AF977-4BCA-4793-957A-0C990C397084}" presName="rootText" presStyleLbl="node3" presStyleIdx="3" presStyleCnt="17">
        <dgm:presLayoutVars>
          <dgm:chPref val="3"/>
        </dgm:presLayoutVars>
      </dgm:prSet>
      <dgm:spPr/>
    </dgm:pt>
    <dgm:pt modelId="{7AB20F10-F464-4412-95A4-2227D2C5E1D9}" type="pres">
      <dgm:prSet presAssocID="{5E5AF977-4BCA-4793-957A-0C990C397084}" presName="rootConnector" presStyleLbl="node3" presStyleIdx="3" presStyleCnt="17"/>
      <dgm:spPr/>
    </dgm:pt>
    <dgm:pt modelId="{2291239A-B66C-4AC6-9CAB-0C793C502BAA}" type="pres">
      <dgm:prSet presAssocID="{5E5AF977-4BCA-4793-957A-0C990C397084}" presName="hierChild4" presStyleCnt="0"/>
      <dgm:spPr/>
    </dgm:pt>
    <dgm:pt modelId="{7786B062-5DF4-41CD-BE06-2F4C48662575}" type="pres">
      <dgm:prSet presAssocID="{5E5AF977-4BCA-4793-957A-0C990C397084}" presName="hierChild5" presStyleCnt="0"/>
      <dgm:spPr/>
    </dgm:pt>
    <dgm:pt modelId="{73F71C15-1F54-424C-9818-2712BEAAAA81}" type="pres">
      <dgm:prSet presAssocID="{D7C8AB97-84A6-4B18-B5E4-9AC8C0379B67}" presName="Name37" presStyleLbl="parChTrans1D3" presStyleIdx="4" presStyleCnt="17"/>
      <dgm:spPr/>
    </dgm:pt>
    <dgm:pt modelId="{3641BA07-C4BB-432C-A4CC-78FB703FAF23}" type="pres">
      <dgm:prSet presAssocID="{051E28BD-52CF-46A4-95FC-436B9DA54DB9}" presName="hierRoot2" presStyleCnt="0">
        <dgm:presLayoutVars>
          <dgm:hierBranch val="init"/>
        </dgm:presLayoutVars>
      </dgm:prSet>
      <dgm:spPr/>
    </dgm:pt>
    <dgm:pt modelId="{0DF3D8C6-2098-4D7F-B2A8-42D320BD544A}" type="pres">
      <dgm:prSet presAssocID="{051E28BD-52CF-46A4-95FC-436B9DA54DB9}" presName="rootComposite" presStyleCnt="0"/>
      <dgm:spPr/>
    </dgm:pt>
    <dgm:pt modelId="{9C0413BC-DF6B-48F5-849E-6F48186558D6}" type="pres">
      <dgm:prSet presAssocID="{051E28BD-52CF-46A4-95FC-436B9DA54DB9}" presName="rootText" presStyleLbl="node3" presStyleIdx="4" presStyleCnt="17">
        <dgm:presLayoutVars>
          <dgm:chPref val="3"/>
        </dgm:presLayoutVars>
      </dgm:prSet>
      <dgm:spPr/>
    </dgm:pt>
    <dgm:pt modelId="{4DA811FE-4E3A-4446-AA01-D98F7DFBCD02}" type="pres">
      <dgm:prSet presAssocID="{051E28BD-52CF-46A4-95FC-436B9DA54DB9}" presName="rootConnector" presStyleLbl="node3" presStyleIdx="4" presStyleCnt="17"/>
      <dgm:spPr/>
    </dgm:pt>
    <dgm:pt modelId="{40825A8F-76D7-4260-A51A-FD25DAC419A3}" type="pres">
      <dgm:prSet presAssocID="{051E28BD-52CF-46A4-95FC-436B9DA54DB9}" presName="hierChild4" presStyleCnt="0"/>
      <dgm:spPr/>
    </dgm:pt>
    <dgm:pt modelId="{24E2B5E1-5794-4752-8B52-E412EB8718AF}" type="pres">
      <dgm:prSet presAssocID="{051E28BD-52CF-46A4-95FC-436B9DA54DB9}" presName="hierChild5" presStyleCnt="0"/>
      <dgm:spPr/>
    </dgm:pt>
    <dgm:pt modelId="{E634BC36-363E-4443-A398-53C63894FC96}" type="pres">
      <dgm:prSet presAssocID="{1834B14F-803D-4D04-A621-5DDC3A031D8E}" presName="hierChild5" presStyleCnt="0"/>
      <dgm:spPr/>
    </dgm:pt>
    <dgm:pt modelId="{41E514DA-CDE2-438D-B2E1-E4A48BA6FA17}" type="pres">
      <dgm:prSet presAssocID="{D1E28CB2-1CE9-4C76-B790-98868484C6CD}" presName="Name37" presStyleLbl="parChTrans1D2" presStyleIdx="2" presStyleCnt="6"/>
      <dgm:spPr/>
    </dgm:pt>
    <dgm:pt modelId="{7E649461-8F05-4C87-B749-E06A894EAA96}" type="pres">
      <dgm:prSet presAssocID="{DBE14059-A2A2-4BA9-81C3-8221CB860F4A}" presName="hierRoot2" presStyleCnt="0">
        <dgm:presLayoutVars>
          <dgm:hierBranch val="init"/>
        </dgm:presLayoutVars>
      </dgm:prSet>
      <dgm:spPr/>
    </dgm:pt>
    <dgm:pt modelId="{963A19EA-A285-4D25-BD60-6C408C2CF323}" type="pres">
      <dgm:prSet presAssocID="{DBE14059-A2A2-4BA9-81C3-8221CB860F4A}" presName="rootComposite" presStyleCnt="0"/>
      <dgm:spPr/>
    </dgm:pt>
    <dgm:pt modelId="{00D7E035-219F-46D8-83E5-442769DE499D}" type="pres">
      <dgm:prSet presAssocID="{DBE14059-A2A2-4BA9-81C3-8221CB860F4A}" presName="rootText" presStyleLbl="node2" presStyleIdx="2" presStyleCnt="6">
        <dgm:presLayoutVars>
          <dgm:chPref val="3"/>
        </dgm:presLayoutVars>
      </dgm:prSet>
      <dgm:spPr/>
    </dgm:pt>
    <dgm:pt modelId="{B01424FD-EDDA-407F-AFF5-ABDF10CE4FA6}" type="pres">
      <dgm:prSet presAssocID="{DBE14059-A2A2-4BA9-81C3-8221CB860F4A}" presName="rootConnector" presStyleLbl="node2" presStyleIdx="2" presStyleCnt="6"/>
      <dgm:spPr/>
    </dgm:pt>
    <dgm:pt modelId="{14CCFADD-EBBA-4026-96A8-C190BBB5129F}" type="pres">
      <dgm:prSet presAssocID="{DBE14059-A2A2-4BA9-81C3-8221CB860F4A}" presName="hierChild4" presStyleCnt="0"/>
      <dgm:spPr/>
    </dgm:pt>
    <dgm:pt modelId="{2E05C043-50BD-4558-B9FE-F37CFE4A8819}" type="pres">
      <dgm:prSet presAssocID="{BA0115AD-DD4B-4789-A255-1524D616320B}" presName="Name37" presStyleLbl="parChTrans1D3" presStyleIdx="5" presStyleCnt="17"/>
      <dgm:spPr/>
    </dgm:pt>
    <dgm:pt modelId="{B96D1CE1-0047-44CE-B593-B6B31050CA03}" type="pres">
      <dgm:prSet presAssocID="{BE77A130-099A-4023-A89E-A916902E3D04}" presName="hierRoot2" presStyleCnt="0">
        <dgm:presLayoutVars>
          <dgm:hierBranch val="init"/>
        </dgm:presLayoutVars>
      </dgm:prSet>
      <dgm:spPr/>
    </dgm:pt>
    <dgm:pt modelId="{BE53ABE8-1082-443C-8B29-4A8E26E7A55D}" type="pres">
      <dgm:prSet presAssocID="{BE77A130-099A-4023-A89E-A916902E3D04}" presName="rootComposite" presStyleCnt="0"/>
      <dgm:spPr/>
    </dgm:pt>
    <dgm:pt modelId="{AAFE2333-6C16-4565-BED6-C88B145477B2}" type="pres">
      <dgm:prSet presAssocID="{BE77A130-099A-4023-A89E-A916902E3D04}" presName="rootText" presStyleLbl="node3" presStyleIdx="5" presStyleCnt="17">
        <dgm:presLayoutVars>
          <dgm:chPref val="3"/>
        </dgm:presLayoutVars>
      </dgm:prSet>
      <dgm:spPr/>
    </dgm:pt>
    <dgm:pt modelId="{981BE528-C5D1-4155-9D03-ADAD8694BE9E}" type="pres">
      <dgm:prSet presAssocID="{BE77A130-099A-4023-A89E-A916902E3D04}" presName="rootConnector" presStyleLbl="node3" presStyleIdx="5" presStyleCnt="17"/>
      <dgm:spPr/>
    </dgm:pt>
    <dgm:pt modelId="{DCC2783D-1406-4C73-B90B-555A5F03431A}" type="pres">
      <dgm:prSet presAssocID="{BE77A130-099A-4023-A89E-A916902E3D04}" presName="hierChild4" presStyleCnt="0"/>
      <dgm:spPr/>
    </dgm:pt>
    <dgm:pt modelId="{7DA73690-BCDE-4FF5-9203-D27A7278ACF7}" type="pres">
      <dgm:prSet presAssocID="{BE77A130-099A-4023-A89E-A916902E3D04}" presName="hierChild5" presStyleCnt="0"/>
      <dgm:spPr/>
    </dgm:pt>
    <dgm:pt modelId="{1D6D1055-6F48-457F-A069-1D37D6BA4AC9}" type="pres">
      <dgm:prSet presAssocID="{218559AB-8239-404B-8AE0-A8F9690ABC75}" presName="Name37" presStyleLbl="parChTrans1D3" presStyleIdx="6" presStyleCnt="17"/>
      <dgm:spPr/>
    </dgm:pt>
    <dgm:pt modelId="{4B68406C-4F03-4661-B5E0-A83B77DB476C}" type="pres">
      <dgm:prSet presAssocID="{8AFFF5C4-96D0-4BE0-98E3-538CE153566A}" presName="hierRoot2" presStyleCnt="0">
        <dgm:presLayoutVars>
          <dgm:hierBranch val="init"/>
        </dgm:presLayoutVars>
      </dgm:prSet>
      <dgm:spPr/>
    </dgm:pt>
    <dgm:pt modelId="{CC4A39BD-2271-4C35-92C8-D0B3FD7299D0}" type="pres">
      <dgm:prSet presAssocID="{8AFFF5C4-96D0-4BE0-98E3-538CE153566A}" presName="rootComposite" presStyleCnt="0"/>
      <dgm:spPr/>
    </dgm:pt>
    <dgm:pt modelId="{151A48C7-3F4C-46E0-A0C0-270DAEA25F14}" type="pres">
      <dgm:prSet presAssocID="{8AFFF5C4-96D0-4BE0-98E3-538CE153566A}" presName="rootText" presStyleLbl="node3" presStyleIdx="6" presStyleCnt="17">
        <dgm:presLayoutVars>
          <dgm:chPref val="3"/>
        </dgm:presLayoutVars>
      </dgm:prSet>
      <dgm:spPr/>
    </dgm:pt>
    <dgm:pt modelId="{30753358-E73C-4A2F-A290-F60674D72278}" type="pres">
      <dgm:prSet presAssocID="{8AFFF5C4-96D0-4BE0-98E3-538CE153566A}" presName="rootConnector" presStyleLbl="node3" presStyleIdx="6" presStyleCnt="17"/>
      <dgm:spPr/>
    </dgm:pt>
    <dgm:pt modelId="{AF220344-6092-4C49-B809-B0CA1D4C0AF3}" type="pres">
      <dgm:prSet presAssocID="{8AFFF5C4-96D0-4BE0-98E3-538CE153566A}" presName="hierChild4" presStyleCnt="0"/>
      <dgm:spPr/>
    </dgm:pt>
    <dgm:pt modelId="{F405DC8D-BABC-4AE9-A560-C258DDC9B435}" type="pres">
      <dgm:prSet presAssocID="{8AFFF5C4-96D0-4BE0-98E3-538CE153566A}" presName="hierChild5" presStyleCnt="0"/>
      <dgm:spPr/>
    </dgm:pt>
    <dgm:pt modelId="{5253DD28-56F7-4DFE-ABA5-B7D2DE1E38A3}" type="pres">
      <dgm:prSet presAssocID="{15ADD759-DCA8-400E-80B0-69C35C24033C}" presName="Name37" presStyleLbl="parChTrans1D3" presStyleIdx="7" presStyleCnt="17"/>
      <dgm:spPr/>
    </dgm:pt>
    <dgm:pt modelId="{3F2C5459-DAFE-42D8-BBAE-C9D6E87CDD21}" type="pres">
      <dgm:prSet presAssocID="{8197043F-7AA2-4ADE-8D3D-4648E819A7FF}" presName="hierRoot2" presStyleCnt="0">
        <dgm:presLayoutVars>
          <dgm:hierBranch val="init"/>
        </dgm:presLayoutVars>
      </dgm:prSet>
      <dgm:spPr/>
    </dgm:pt>
    <dgm:pt modelId="{F7305431-2B9F-4EF2-9B50-65FAA011CAA3}" type="pres">
      <dgm:prSet presAssocID="{8197043F-7AA2-4ADE-8D3D-4648E819A7FF}" presName="rootComposite" presStyleCnt="0"/>
      <dgm:spPr/>
    </dgm:pt>
    <dgm:pt modelId="{ACB6B69D-D527-4686-A23E-36F0CF67B799}" type="pres">
      <dgm:prSet presAssocID="{8197043F-7AA2-4ADE-8D3D-4648E819A7FF}" presName="rootText" presStyleLbl="node3" presStyleIdx="7" presStyleCnt="17">
        <dgm:presLayoutVars>
          <dgm:chPref val="3"/>
        </dgm:presLayoutVars>
      </dgm:prSet>
      <dgm:spPr/>
    </dgm:pt>
    <dgm:pt modelId="{D9061842-FD84-4AEB-AC3B-4CC155B035BE}" type="pres">
      <dgm:prSet presAssocID="{8197043F-7AA2-4ADE-8D3D-4648E819A7FF}" presName="rootConnector" presStyleLbl="node3" presStyleIdx="7" presStyleCnt="17"/>
      <dgm:spPr/>
    </dgm:pt>
    <dgm:pt modelId="{761B2560-30ED-4357-BBC9-3CD7A4FEF609}" type="pres">
      <dgm:prSet presAssocID="{8197043F-7AA2-4ADE-8D3D-4648E819A7FF}" presName="hierChild4" presStyleCnt="0"/>
      <dgm:spPr/>
    </dgm:pt>
    <dgm:pt modelId="{B767B729-E7A5-4960-A803-84D068E4D158}" type="pres">
      <dgm:prSet presAssocID="{8197043F-7AA2-4ADE-8D3D-4648E819A7FF}" presName="hierChild5" presStyleCnt="0"/>
      <dgm:spPr/>
    </dgm:pt>
    <dgm:pt modelId="{496F3B25-99C6-4748-94DB-3086C08721AF}" type="pres">
      <dgm:prSet presAssocID="{DBE14059-A2A2-4BA9-81C3-8221CB860F4A}" presName="hierChild5" presStyleCnt="0"/>
      <dgm:spPr/>
    </dgm:pt>
    <dgm:pt modelId="{F289DE97-7CF0-46BE-802A-55353E779AA2}" type="pres">
      <dgm:prSet presAssocID="{CF0EDFF5-DDB1-4100-BF2C-781BB33739EC}" presName="Name37" presStyleLbl="parChTrans1D2" presStyleIdx="3" presStyleCnt="6"/>
      <dgm:spPr/>
    </dgm:pt>
    <dgm:pt modelId="{372BEFB3-4C07-410C-9CF1-8FE5ADF38809}" type="pres">
      <dgm:prSet presAssocID="{056295BE-2F7F-4DDF-AC93-31389CFB9181}" presName="hierRoot2" presStyleCnt="0">
        <dgm:presLayoutVars>
          <dgm:hierBranch val="init"/>
        </dgm:presLayoutVars>
      </dgm:prSet>
      <dgm:spPr/>
    </dgm:pt>
    <dgm:pt modelId="{7C1E6CF0-A8E1-47B7-B0C5-B5D3740694F8}" type="pres">
      <dgm:prSet presAssocID="{056295BE-2F7F-4DDF-AC93-31389CFB9181}" presName="rootComposite" presStyleCnt="0"/>
      <dgm:spPr/>
    </dgm:pt>
    <dgm:pt modelId="{0AA7D7AE-6204-420D-884F-6427875837CF}" type="pres">
      <dgm:prSet presAssocID="{056295BE-2F7F-4DDF-AC93-31389CFB9181}" presName="rootText" presStyleLbl="node2" presStyleIdx="3" presStyleCnt="6">
        <dgm:presLayoutVars>
          <dgm:chPref val="3"/>
        </dgm:presLayoutVars>
      </dgm:prSet>
      <dgm:spPr/>
    </dgm:pt>
    <dgm:pt modelId="{6ACA08E0-094E-49E6-B9E1-B8C87A180F24}" type="pres">
      <dgm:prSet presAssocID="{056295BE-2F7F-4DDF-AC93-31389CFB9181}" presName="rootConnector" presStyleLbl="node2" presStyleIdx="3" presStyleCnt="6"/>
      <dgm:spPr/>
    </dgm:pt>
    <dgm:pt modelId="{DAD2C60F-2F7F-4AD7-A599-84C76E824DE2}" type="pres">
      <dgm:prSet presAssocID="{056295BE-2F7F-4DDF-AC93-31389CFB9181}" presName="hierChild4" presStyleCnt="0"/>
      <dgm:spPr/>
    </dgm:pt>
    <dgm:pt modelId="{29B42F24-A612-43F2-B5F4-5477D84C4EF4}" type="pres">
      <dgm:prSet presAssocID="{DA391036-9C84-48A5-A147-F6BDA5A85A76}" presName="Name37" presStyleLbl="parChTrans1D3" presStyleIdx="8" presStyleCnt="17"/>
      <dgm:spPr/>
    </dgm:pt>
    <dgm:pt modelId="{D1479BB4-2D1B-488B-B866-3EAA7C1E916D}" type="pres">
      <dgm:prSet presAssocID="{5E15E955-1C5C-4678-87CB-99CF5D766F86}" presName="hierRoot2" presStyleCnt="0">
        <dgm:presLayoutVars>
          <dgm:hierBranch val="init"/>
        </dgm:presLayoutVars>
      </dgm:prSet>
      <dgm:spPr/>
    </dgm:pt>
    <dgm:pt modelId="{9384AEE1-3564-46D2-8450-FC5E5C88DF68}" type="pres">
      <dgm:prSet presAssocID="{5E15E955-1C5C-4678-87CB-99CF5D766F86}" presName="rootComposite" presStyleCnt="0"/>
      <dgm:spPr/>
    </dgm:pt>
    <dgm:pt modelId="{70C7C8F9-6264-4A13-AD9F-D9E4211ED374}" type="pres">
      <dgm:prSet presAssocID="{5E15E955-1C5C-4678-87CB-99CF5D766F86}" presName="rootText" presStyleLbl="node3" presStyleIdx="8" presStyleCnt="17">
        <dgm:presLayoutVars>
          <dgm:chPref val="3"/>
        </dgm:presLayoutVars>
      </dgm:prSet>
      <dgm:spPr/>
    </dgm:pt>
    <dgm:pt modelId="{A0B4C252-FF51-48B5-8750-1A2FF61593F1}" type="pres">
      <dgm:prSet presAssocID="{5E15E955-1C5C-4678-87CB-99CF5D766F86}" presName="rootConnector" presStyleLbl="node3" presStyleIdx="8" presStyleCnt="17"/>
      <dgm:spPr/>
    </dgm:pt>
    <dgm:pt modelId="{71107468-F021-469B-B5AC-C62712EEF7F4}" type="pres">
      <dgm:prSet presAssocID="{5E15E955-1C5C-4678-87CB-99CF5D766F86}" presName="hierChild4" presStyleCnt="0"/>
      <dgm:spPr/>
    </dgm:pt>
    <dgm:pt modelId="{E3B33D7E-8A2F-4A0B-9D8B-CB020BABAFA5}" type="pres">
      <dgm:prSet presAssocID="{5E15E955-1C5C-4678-87CB-99CF5D766F86}" presName="hierChild5" presStyleCnt="0"/>
      <dgm:spPr/>
    </dgm:pt>
    <dgm:pt modelId="{135FF946-4F60-4314-9352-40E1831E54E9}" type="pres">
      <dgm:prSet presAssocID="{7712DC76-B9A5-4C3A-952E-1C78A8C982D1}" presName="Name37" presStyleLbl="parChTrans1D3" presStyleIdx="9" presStyleCnt="17"/>
      <dgm:spPr/>
    </dgm:pt>
    <dgm:pt modelId="{2D1DA3BF-0F2B-4417-8FCC-6DC041F42E78}" type="pres">
      <dgm:prSet presAssocID="{54A92900-B046-4174-9AB1-E6DB0DE3511B}" presName="hierRoot2" presStyleCnt="0">
        <dgm:presLayoutVars>
          <dgm:hierBranch val="init"/>
        </dgm:presLayoutVars>
      </dgm:prSet>
      <dgm:spPr/>
    </dgm:pt>
    <dgm:pt modelId="{4284035C-9736-402D-B083-BB2CA8097C9C}" type="pres">
      <dgm:prSet presAssocID="{54A92900-B046-4174-9AB1-E6DB0DE3511B}" presName="rootComposite" presStyleCnt="0"/>
      <dgm:spPr/>
    </dgm:pt>
    <dgm:pt modelId="{B5388BB1-6202-4499-A7D2-B58466DC6EDC}" type="pres">
      <dgm:prSet presAssocID="{54A92900-B046-4174-9AB1-E6DB0DE3511B}" presName="rootText" presStyleLbl="node3" presStyleIdx="9" presStyleCnt="17">
        <dgm:presLayoutVars>
          <dgm:chPref val="3"/>
        </dgm:presLayoutVars>
      </dgm:prSet>
      <dgm:spPr/>
    </dgm:pt>
    <dgm:pt modelId="{7856816D-6AF5-4634-AFFD-7F201BD41850}" type="pres">
      <dgm:prSet presAssocID="{54A92900-B046-4174-9AB1-E6DB0DE3511B}" presName="rootConnector" presStyleLbl="node3" presStyleIdx="9" presStyleCnt="17"/>
      <dgm:spPr/>
    </dgm:pt>
    <dgm:pt modelId="{5935BAF2-3595-4F55-8CBE-A52A1045DEBB}" type="pres">
      <dgm:prSet presAssocID="{54A92900-B046-4174-9AB1-E6DB0DE3511B}" presName="hierChild4" presStyleCnt="0"/>
      <dgm:spPr/>
    </dgm:pt>
    <dgm:pt modelId="{4F1F15B5-964D-4E4F-A495-15CBBB7E341C}" type="pres">
      <dgm:prSet presAssocID="{54A92900-B046-4174-9AB1-E6DB0DE3511B}" presName="hierChild5" presStyleCnt="0"/>
      <dgm:spPr/>
    </dgm:pt>
    <dgm:pt modelId="{6DD73A1E-5D67-498B-B90F-EE3B2D632B9A}" type="pres">
      <dgm:prSet presAssocID="{AC801F7D-FDEF-4BF1-A90B-4490A8FD1674}" presName="Name37" presStyleLbl="parChTrans1D3" presStyleIdx="10" presStyleCnt="17"/>
      <dgm:spPr/>
    </dgm:pt>
    <dgm:pt modelId="{0C7CD49B-E114-4013-9DA9-2626EC832F7E}" type="pres">
      <dgm:prSet presAssocID="{4DEC63ED-3F84-48AA-86C1-98218C614F39}" presName="hierRoot2" presStyleCnt="0">
        <dgm:presLayoutVars>
          <dgm:hierBranch val="init"/>
        </dgm:presLayoutVars>
      </dgm:prSet>
      <dgm:spPr/>
    </dgm:pt>
    <dgm:pt modelId="{4A7D3F21-C865-4629-BF79-13FCACC76624}" type="pres">
      <dgm:prSet presAssocID="{4DEC63ED-3F84-48AA-86C1-98218C614F39}" presName="rootComposite" presStyleCnt="0"/>
      <dgm:spPr/>
    </dgm:pt>
    <dgm:pt modelId="{01D3E048-9DE3-4A46-A726-07E892AF34EC}" type="pres">
      <dgm:prSet presAssocID="{4DEC63ED-3F84-48AA-86C1-98218C614F39}" presName="rootText" presStyleLbl="node3" presStyleIdx="10" presStyleCnt="17">
        <dgm:presLayoutVars>
          <dgm:chPref val="3"/>
        </dgm:presLayoutVars>
      </dgm:prSet>
      <dgm:spPr/>
    </dgm:pt>
    <dgm:pt modelId="{3464A2DD-8215-495E-9017-4F52946BFAEE}" type="pres">
      <dgm:prSet presAssocID="{4DEC63ED-3F84-48AA-86C1-98218C614F39}" presName="rootConnector" presStyleLbl="node3" presStyleIdx="10" presStyleCnt="17"/>
      <dgm:spPr/>
    </dgm:pt>
    <dgm:pt modelId="{C25F9013-6679-45B3-AAC6-C40CCF737AA6}" type="pres">
      <dgm:prSet presAssocID="{4DEC63ED-3F84-48AA-86C1-98218C614F39}" presName="hierChild4" presStyleCnt="0"/>
      <dgm:spPr/>
    </dgm:pt>
    <dgm:pt modelId="{67B6D026-224E-4AE7-8EFC-1516192AFD80}" type="pres">
      <dgm:prSet presAssocID="{4DEC63ED-3F84-48AA-86C1-98218C614F39}" presName="hierChild5" presStyleCnt="0"/>
      <dgm:spPr/>
    </dgm:pt>
    <dgm:pt modelId="{256EBA7C-D715-4171-B101-30526D88F380}" type="pres">
      <dgm:prSet presAssocID="{056295BE-2F7F-4DDF-AC93-31389CFB9181}" presName="hierChild5" presStyleCnt="0"/>
      <dgm:spPr/>
    </dgm:pt>
    <dgm:pt modelId="{56CF754B-4A3C-4F51-B804-0B5D4875C2C7}" type="pres">
      <dgm:prSet presAssocID="{720F5F3B-047F-4BE7-A034-BF2F35584E75}" presName="Name37" presStyleLbl="parChTrans1D2" presStyleIdx="4" presStyleCnt="6"/>
      <dgm:spPr/>
    </dgm:pt>
    <dgm:pt modelId="{3107151A-90BB-44AF-8F0D-0A75304FA204}" type="pres">
      <dgm:prSet presAssocID="{DD6B88F7-EE16-42CE-8609-300E705F47A8}" presName="hierRoot2" presStyleCnt="0">
        <dgm:presLayoutVars>
          <dgm:hierBranch val="init"/>
        </dgm:presLayoutVars>
      </dgm:prSet>
      <dgm:spPr/>
    </dgm:pt>
    <dgm:pt modelId="{6714E275-0523-48A2-90CB-37D2FC2B6A72}" type="pres">
      <dgm:prSet presAssocID="{DD6B88F7-EE16-42CE-8609-300E705F47A8}" presName="rootComposite" presStyleCnt="0"/>
      <dgm:spPr/>
    </dgm:pt>
    <dgm:pt modelId="{7E669BD9-96DC-4084-ABCA-536C49253893}" type="pres">
      <dgm:prSet presAssocID="{DD6B88F7-EE16-42CE-8609-300E705F47A8}" presName="rootText" presStyleLbl="node2" presStyleIdx="4" presStyleCnt="6">
        <dgm:presLayoutVars>
          <dgm:chPref val="3"/>
        </dgm:presLayoutVars>
      </dgm:prSet>
      <dgm:spPr/>
    </dgm:pt>
    <dgm:pt modelId="{70B61CC2-E706-47D8-9511-7ED7798D20D0}" type="pres">
      <dgm:prSet presAssocID="{DD6B88F7-EE16-42CE-8609-300E705F47A8}" presName="rootConnector" presStyleLbl="node2" presStyleIdx="4" presStyleCnt="6"/>
      <dgm:spPr/>
    </dgm:pt>
    <dgm:pt modelId="{7D5BDDFA-2ADF-4D25-AB39-65F0EFAB3C04}" type="pres">
      <dgm:prSet presAssocID="{DD6B88F7-EE16-42CE-8609-300E705F47A8}" presName="hierChild4" presStyleCnt="0"/>
      <dgm:spPr/>
    </dgm:pt>
    <dgm:pt modelId="{E7C64795-A4DD-488B-B045-2A58DFF235A8}" type="pres">
      <dgm:prSet presAssocID="{8B90C155-4201-494E-BBE5-60C6DDEBC304}" presName="Name37" presStyleLbl="parChTrans1D3" presStyleIdx="11" presStyleCnt="17"/>
      <dgm:spPr/>
    </dgm:pt>
    <dgm:pt modelId="{07E35402-CD87-4820-AA7D-365B37D2159C}" type="pres">
      <dgm:prSet presAssocID="{DD276CBC-1D64-4C44-A459-2CE390A11AB7}" presName="hierRoot2" presStyleCnt="0">
        <dgm:presLayoutVars>
          <dgm:hierBranch val="init"/>
        </dgm:presLayoutVars>
      </dgm:prSet>
      <dgm:spPr/>
    </dgm:pt>
    <dgm:pt modelId="{72216110-B0A2-4B02-82FF-0E528210CDD8}" type="pres">
      <dgm:prSet presAssocID="{DD276CBC-1D64-4C44-A459-2CE390A11AB7}" presName="rootComposite" presStyleCnt="0"/>
      <dgm:spPr/>
    </dgm:pt>
    <dgm:pt modelId="{9A62593D-01DF-45D5-839B-B49828AAABAF}" type="pres">
      <dgm:prSet presAssocID="{DD276CBC-1D64-4C44-A459-2CE390A11AB7}" presName="rootText" presStyleLbl="node3" presStyleIdx="11" presStyleCnt="17">
        <dgm:presLayoutVars>
          <dgm:chPref val="3"/>
        </dgm:presLayoutVars>
      </dgm:prSet>
      <dgm:spPr/>
    </dgm:pt>
    <dgm:pt modelId="{FFFC856D-7A74-46DE-90CE-15DF56D842FF}" type="pres">
      <dgm:prSet presAssocID="{DD276CBC-1D64-4C44-A459-2CE390A11AB7}" presName="rootConnector" presStyleLbl="node3" presStyleIdx="11" presStyleCnt="17"/>
      <dgm:spPr/>
    </dgm:pt>
    <dgm:pt modelId="{BE096089-BE5D-4EE0-BBEF-7EC0B02370E5}" type="pres">
      <dgm:prSet presAssocID="{DD276CBC-1D64-4C44-A459-2CE390A11AB7}" presName="hierChild4" presStyleCnt="0"/>
      <dgm:spPr/>
    </dgm:pt>
    <dgm:pt modelId="{B33388F0-EE64-4E17-A987-0AE97BF663BC}" type="pres">
      <dgm:prSet presAssocID="{DD276CBC-1D64-4C44-A459-2CE390A11AB7}" presName="hierChild5" presStyleCnt="0"/>
      <dgm:spPr/>
    </dgm:pt>
    <dgm:pt modelId="{7726978D-100E-43D5-8A37-4A8A09B7F6C6}" type="pres">
      <dgm:prSet presAssocID="{BE0B092B-624E-4027-AC2D-82510670B9BA}" presName="Name37" presStyleLbl="parChTrans1D3" presStyleIdx="12" presStyleCnt="17"/>
      <dgm:spPr/>
    </dgm:pt>
    <dgm:pt modelId="{325D38CF-D255-43C7-9161-560E0B80F09B}" type="pres">
      <dgm:prSet presAssocID="{F683D6FE-C9E8-485E-B42B-5AE4BD71105E}" presName="hierRoot2" presStyleCnt="0">
        <dgm:presLayoutVars>
          <dgm:hierBranch val="init"/>
        </dgm:presLayoutVars>
      </dgm:prSet>
      <dgm:spPr/>
    </dgm:pt>
    <dgm:pt modelId="{E8FDB8C1-DCD5-4FD0-A23A-B184F724365E}" type="pres">
      <dgm:prSet presAssocID="{F683D6FE-C9E8-485E-B42B-5AE4BD71105E}" presName="rootComposite" presStyleCnt="0"/>
      <dgm:spPr/>
    </dgm:pt>
    <dgm:pt modelId="{E5CFF527-D155-4446-A305-82907C684764}" type="pres">
      <dgm:prSet presAssocID="{F683D6FE-C9E8-485E-B42B-5AE4BD71105E}" presName="rootText" presStyleLbl="node3" presStyleIdx="12" presStyleCnt="17">
        <dgm:presLayoutVars>
          <dgm:chPref val="3"/>
        </dgm:presLayoutVars>
      </dgm:prSet>
      <dgm:spPr/>
    </dgm:pt>
    <dgm:pt modelId="{A62C08A5-258F-4FE3-81CD-6E1D9FFFEBB2}" type="pres">
      <dgm:prSet presAssocID="{F683D6FE-C9E8-485E-B42B-5AE4BD71105E}" presName="rootConnector" presStyleLbl="node3" presStyleIdx="12" presStyleCnt="17"/>
      <dgm:spPr/>
    </dgm:pt>
    <dgm:pt modelId="{C15E5BD7-DE1A-4DF7-B131-0C3E05CC77E2}" type="pres">
      <dgm:prSet presAssocID="{F683D6FE-C9E8-485E-B42B-5AE4BD71105E}" presName="hierChild4" presStyleCnt="0"/>
      <dgm:spPr/>
    </dgm:pt>
    <dgm:pt modelId="{17BB126C-16C5-477E-82B1-472E873B1335}" type="pres">
      <dgm:prSet presAssocID="{F683D6FE-C9E8-485E-B42B-5AE4BD71105E}" presName="hierChild5" presStyleCnt="0"/>
      <dgm:spPr/>
    </dgm:pt>
    <dgm:pt modelId="{67CC3E74-358D-41AA-BE2F-17B3FDE88336}" type="pres">
      <dgm:prSet presAssocID="{59E2ACD2-1365-4D4C-B552-1E159595E0B5}" presName="Name37" presStyleLbl="parChTrans1D3" presStyleIdx="13" presStyleCnt="17"/>
      <dgm:spPr/>
    </dgm:pt>
    <dgm:pt modelId="{6FAD0732-6FF9-44A4-9166-D6AA8754F245}" type="pres">
      <dgm:prSet presAssocID="{F232CAE2-2A59-43A3-9909-04336DF7699B}" presName="hierRoot2" presStyleCnt="0">
        <dgm:presLayoutVars>
          <dgm:hierBranch val="init"/>
        </dgm:presLayoutVars>
      </dgm:prSet>
      <dgm:spPr/>
    </dgm:pt>
    <dgm:pt modelId="{A44629AE-BFF0-49D2-A466-DC078FFDD9B8}" type="pres">
      <dgm:prSet presAssocID="{F232CAE2-2A59-43A3-9909-04336DF7699B}" presName="rootComposite" presStyleCnt="0"/>
      <dgm:spPr/>
    </dgm:pt>
    <dgm:pt modelId="{B51309B0-9400-4112-9296-BFDA362187A5}" type="pres">
      <dgm:prSet presAssocID="{F232CAE2-2A59-43A3-9909-04336DF7699B}" presName="rootText" presStyleLbl="node3" presStyleIdx="13" presStyleCnt="17">
        <dgm:presLayoutVars>
          <dgm:chPref val="3"/>
        </dgm:presLayoutVars>
      </dgm:prSet>
      <dgm:spPr/>
    </dgm:pt>
    <dgm:pt modelId="{54E8CF01-C97C-4A4E-8585-04087BAC7D9F}" type="pres">
      <dgm:prSet presAssocID="{F232CAE2-2A59-43A3-9909-04336DF7699B}" presName="rootConnector" presStyleLbl="node3" presStyleIdx="13" presStyleCnt="17"/>
      <dgm:spPr/>
    </dgm:pt>
    <dgm:pt modelId="{1581EE1C-6827-4E7B-AF54-3DFCAB708B07}" type="pres">
      <dgm:prSet presAssocID="{F232CAE2-2A59-43A3-9909-04336DF7699B}" presName="hierChild4" presStyleCnt="0"/>
      <dgm:spPr/>
    </dgm:pt>
    <dgm:pt modelId="{A6AC7211-52A6-4FC6-B20C-F49A12E5DDF3}" type="pres">
      <dgm:prSet presAssocID="{F232CAE2-2A59-43A3-9909-04336DF7699B}" presName="hierChild5" presStyleCnt="0"/>
      <dgm:spPr/>
    </dgm:pt>
    <dgm:pt modelId="{BE25F312-A6F7-45F7-8957-A35A21418C06}" type="pres">
      <dgm:prSet presAssocID="{DD6B88F7-EE16-42CE-8609-300E705F47A8}" presName="hierChild5" presStyleCnt="0"/>
      <dgm:spPr/>
    </dgm:pt>
    <dgm:pt modelId="{0AFB44DE-3A6F-479B-B085-EC1E900F7921}" type="pres">
      <dgm:prSet presAssocID="{0E447C21-D82B-466C-82F2-4A575A4DE9F6}" presName="Name37" presStyleLbl="parChTrans1D2" presStyleIdx="5" presStyleCnt="6"/>
      <dgm:spPr/>
    </dgm:pt>
    <dgm:pt modelId="{EE137B9A-6E47-4037-9443-95CC463BBDFC}" type="pres">
      <dgm:prSet presAssocID="{B805503D-85DB-460D-8E76-46DE198EF082}" presName="hierRoot2" presStyleCnt="0">
        <dgm:presLayoutVars>
          <dgm:hierBranch val="init"/>
        </dgm:presLayoutVars>
      </dgm:prSet>
      <dgm:spPr/>
    </dgm:pt>
    <dgm:pt modelId="{F52CE55B-51FA-4574-AC5B-7EA7FE8494C3}" type="pres">
      <dgm:prSet presAssocID="{B805503D-85DB-460D-8E76-46DE198EF082}" presName="rootComposite" presStyleCnt="0"/>
      <dgm:spPr/>
    </dgm:pt>
    <dgm:pt modelId="{DE0E03EC-9D34-464E-BBB1-AAF5A6F422FC}" type="pres">
      <dgm:prSet presAssocID="{B805503D-85DB-460D-8E76-46DE198EF082}" presName="rootText" presStyleLbl="node2" presStyleIdx="5" presStyleCnt="6">
        <dgm:presLayoutVars>
          <dgm:chPref val="3"/>
        </dgm:presLayoutVars>
      </dgm:prSet>
      <dgm:spPr/>
    </dgm:pt>
    <dgm:pt modelId="{70596690-38F7-4BE0-A746-4E36D411C653}" type="pres">
      <dgm:prSet presAssocID="{B805503D-85DB-460D-8E76-46DE198EF082}" presName="rootConnector" presStyleLbl="node2" presStyleIdx="5" presStyleCnt="6"/>
      <dgm:spPr/>
    </dgm:pt>
    <dgm:pt modelId="{001C4092-34B4-4D30-915D-EA2647EC8AB7}" type="pres">
      <dgm:prSet presAssocID="{B805503D-85DB-460D-8E76-46DE198EF082}" presName="hierChild4" presStyleCnt="0"/>
      <dgm:spPr/>
    </dgm:pt>
    <dgm:pt modelId="{69D8C224-D4F6-4134-A3FD-76F79AA74246}" type="pres">
      <dgm:prSet presAssocID="{B29EA507-E4F8-4543-AE84-9BA686D67E1E}" presName="Name37" presStyleLbl="parChTrans1D3" presStyleIdx="14" presStyleCnt="17"/>
      <dgm:spPr/>
    </dgm:pt>
    <dgm:pt modelId="{381A8C18-DDC5-4238-BA1F-A59E6139D25D}" type="pres">
      <dgm:prSet presAssocID="{C5894133-5308-4607-8C2F-B6DBAC05CC6B}" presName="hierRoot2" presStyleCnt="0">
        <dgm:presLayoutVars>
          <dgm:hierBranch val="init"/>
        </dgm:presLayoutVars>
      </dgm:prSet>
      <dgm:spPr/>
    </dgm:pt>
    <dgm:pt modelId="{16236E09-40ED-44E4-A0A9-FCE53883BF00}" type="pres">
      <dgm:prSet presAssocID="{C5894133-5308-4607-8C2F-B6DBAC05CC6B}" presName="rootComposite" presStyleCnt="0"/>
      <dgm:spPr/>
    </dgm:pt>
    <dgm:pt modelId="{63ED4F7A-1C31-42B3-AA84-DBFB2E3889AF}" type="pres">
      <dgm:prSet presAssocID="{C5894133-5308-4607-8C2F-B6DBAC05CC6B}" presName="rootText" presStyleLbl="node3" presStyleIdx="14" presStyleCnt="17">
        <dgm:presLayoutVars>
          <dgm:chPref val="3"/>
        </dgm:presLayoutVars>
      </dgm:prSet>
      <dgm:spPr/>
    </dgm:pt>
    <dgm:pt modelId="{C893EDB9-3DC9-4EA7-9848-6EDB9194CDDE}" type="pres">
      <dgm:prSet presAssocID="{C5894133-5308-4607-8C2F-B6DBAC05CC6B}" presName="rootConnector" presStyleLbl="node3" presStyleIdx="14" presStyleCnt="17"/>
      <dgm:spPr/>
    </dgm:pt>
    <dgm:pt modelId="{13089692-B793-4F54-8D67-5D9D3640B5D2}" type="pres">
      <dgm:prSet presAssocID="{C5894133-5308-4607-8C2F-B6DBAC05CC6B}" presName="hierChild4" presStyleCnt="0"/>
      <dgm:spPr/>
    </dgm:pt>
    <dgm:pt modelId="{26DAE21C-A1DE-4597-85A6-E16244F3729D}" type="pres">
      <dgm:prSet presAssocID="{C5894133-5308-4607-8C2F-B6DBAC05CC6B}" presName="hierChild5" presStyleCnt="0"/>
      <dgm:spPr/>
    </dgm:pt>
    <dgm:pt modelId="{42D052B1-C78A-4B1E-9649-C496542E3977}" type="pres">
      <dgm:prSet presAssocID="{BDEAA7B9-BF81-4AF3-BDEB-11696B1D29CE}" presName="Name37" presStyleLbl="parChTrans1D3" presStyleIdx="15" presStyleCnt="17"/>
      <dgm:spPr/>
    </dgm:pt>
    <dgm:pt modelId="{B8308AFE-40A4-421B-AE43-A01CBC45B277}" type="pres">
      <dgm:prSet presAssocID="{1B8E03A3-F22D-4964-92FF-BFE3C0940148}" presName="hierRoot2" presStyleCnt="0">
        <dgm:presLayoutVars>
          <dgm:hierBranch val="init"/>
        </dgm:presLayoutVars>
      </dgm:prSet>
      <dgm:spPr/>
    </dgm:pt>
    <dgm:pt modelId="{F46CE08C-6B03-430F-A038-8BB2296F0C97}" type="pres">
      <dgm:prSet presAssocID="{1B8E03A3-F22D-4964-92FF-BFE3C0940148}" presName="rootComposite" presStyleCnt="0"/>
      <dgm:spPr/>
    </dgm:pt>
    <dgm:pt modelId="{5C6762EF-D96C-426C-AE7B-18E4992F2428}" type="pres">
      <dgm:prSet presAssocID="{1B8E03A3-F22D-4964-92FF-BFE3C0940148}" presName="rootText" presStyleLbl="node3" presStyleIdx="15" presStyleCnt="17">
        <dgm:presLayoutVars>
          <dgm:chPref val="3"/>
        </dgm:presLayoutVars>
      </dgm:prSet>
      <dgm:spPr/>
    </dgm:pt>
    <dgm:pt modelId="{99C103C1-9754-45E4-B643-5138D16B6292}" type="pres">
      <dgm:prSet presAssocID="{1B8E03A3-F22D-4964-92FF-BFE3C0940148}" presName="rootConnector" presStyleLbl="node3" presStyleIdx="15" presStyleCnt="17"/>
      <dgm:spPr/>
    </dgm:pt>
    <dgm:pt modelId="{283D3A22-E8A5-4EC0-8448-F3555A2E3ADE}" type="pres">
      <dgm:prSet presAssocID="{1B8E03A3-F22D-4964-92FF-BFE3C0940148}" presName="hierChild4" presStyleCnt="0"/>
      <dgm:spPr/>
    </dgm:pt>
    <dgm:pt modelId="{904E3FCA-D739-4BD7-A71F-95EDDFF4B60A}" type="pres">
      <dgm:prSet presAssocID="{1B8E03A3-F22D-4964-92FF-BFE3C0940148}" presName="hierChild5" presStyleCnt="0"/>
      <dgm:spPr/>
    </dgm:pt>
    <dgm:pt modelId="{C248368C-3B6B-43F7-B5F3-02A0921C21A4}" type="pres">
      <dgm:prSet presAssocID="{4FC510B5-6B1B-4BB6-BFEF-252B639448A1}" presName="Name37" presStyleLbl="parChTrans1D3" presStyleIdx="16" presStyleCnt="17"/>
      <dgm:spPr/>
    </dgm:pt>
    <dgm:pt modelId="{918BD7AE-A308-46A7-9B1C-217D395EAC6C}" type="pres">
      <dgm:prSet presAssocID="{B077250C-4165-4B79-A0D2-133E0A2D54D2}" presName="hierRoot2" presStyleCnt="0">
        <dgm:presLayoutVars>
          <dgm:hierBranch val="init"/>
        </dgm:presLayoutVars>
      </dgm:prSet>
      <dgm:spPr/>
    </dgm:pt>
    <dgm:pt modelId="{E71C2DF8-B162-43A7-A063-CEB169673194}" type="pres">
      <dgm:prSet presAssocID="{B077250C-4165-4B79-A0D2-133E0A2D54D2}" presName="rootComposite" presStyleCnt="0"/>
      <dgm:spPr/>
    </dgm:pt>
    <dgm:pt modelId="{C987582A-9D4F-4344-8731-825F55D15BBB}" type="pres">
      <dgm:prSet presAssocID="{B077250C-4165-4B79-A0D2-133E0A2D54D2}" presName="rootText" presStyleLbl="node3" presStyleIdx="16" presStyleCnt="17">
        <dgm:presLayoutVars>
          <dgm:chPref val="3"/>
        </dgm:presLayoutVars>
      </dgm:prSet>
      <dgm:spPr/>
    </dgm:pt>
    <dgm:pt modelId="{1948BA65-AE96-4F8E-ACF5-AD3F77E95C47}" type="pres">
      <dgm:prSet presAssocID="{B077250C-4165-4B79-A0D2-133E0A2D54D2}" presName="rootConnector" presStyleLbl="node3" presStyleIdx="16" presStyleCnt="17"/>
      <dgm:spPr/>
    </dgm:pt>
    <dgm:pt modelId="{C497849F-E866-4863-AE67-75695B58F5FE}" type="pres">
      <dgm:prSet presAssocID="{B077250C-4165-4B79-A0D2-133E0A2D54D2}" presName="hierChild4" presStyleCnt="0"/>
      <dgm:spPr/>
    </dgm:pt>
    <dgm:pt modelId="{645CE3D5-67D0-4D64-B820-BAA5A5BF6D11}" type="pres">
      <dgm:prSet presAssocID="{B077250C-4165-4B79-A0D2-133E0A2D54D2}" presName="hierChild5" presStyleCnt="0"/>
      <dgm:spPr/>
    </dgm:pt>
    <dgm:pt modelId="{A1997C2B-C384-4FD4-945E-A872261CC559}" type="pres">
      <dgm:prSet presAssocID="{B805503D-85DB-460D-8E76-46DE198EF082}" presName="hierChild5" presStyleCnt="0"/>
      <dgm:spPr/>
    </dgm:pt>
    <dgm:pt modelId="{1137592F-3863-4BB3-B5FE-127CCA58600B}" type="pres">
      <dgm:prSet presAssocID="{579C7B27-1EA2-4E18-89BB-B6F13089F605}" presName="hierChild3" presStyleCnt="0"/>
      <dgm:spPr/>
    </dgm:pt>
  </dgm:ptLst>
  <dgm:cxnLst>
    <dgm:cxn modelId="{AFE31005-2521-404E-BE25-21B88D43523E}" type="presOf" srcId="{BE77A130-099A-4023-A89E-A916902E3D04}" destId="{AAFE2333-6C16-4565-BED6-C88B145477B2}" srcOrd="0" destOrd="0" presId="urn:microsoft.com/office/officeart/2005/8/layout/orgChart1"/>
    <dgm:cxn modelId="{0659230C-5C18-4863-91F3-139C2FC8748C}" type="presOf" srcId="{C5894133-5308-4607-8C2F-B6DBAC05CC6B}" destId="{C893EDB9-3DC9-4EA7-9848-6EDB9194CDDE}" srcOrd="1" destOrd="0" presId="urn:microsoft.com/office/officeart/2005/8/layout/orgChart1"/>
    <dgm:cxn modelId="{ED92C20E-8B5F-4047-800E-B45621F33750}" type="presOf" srcId="{5E5AF977-4BCA-4793-957A-0C990C397084}" destId="{7AB20F10-F464-4412-95A4-2227D2C5E1D9}" srcOrd="1" destOrd="0" presId="urn:microsoft.com/office/officeart/2005/8/layout/orgChart1"/>
    <dgm:cxn modelId="{0629960F-8C19-43B1-8054-E7BDE4AC99B1}" type="presOf" srcId="{5E15E955-1C5C-4678-87CB-99CF5D766F86}" destId="{70C7C8F9-6264-4A13-AD9F-D9E4211ED374}" srcOrd="0" destOrd="0" presId="urn:microsoft.com/office/officeart/2005/8/layout/orgChart1"/>
    <dgm:cxn modelId="{B011D80F-D858-4B6A-9C12-AC16EA2678CA}" type="presOf" srcId="{5757F2EB-5B43-47C9-9919-749708EB1781}" destId="{0A871773-55FD-4133-B39F-521E5E3B13A9}" srcOrd="1" destOrd="0" presId="urn:microsoft.com/office/officeart/2005/8/layout/orgChart1"/>
    <dgm:cxn modelId="{C32F3F14-1460-4D2A-B9A0-381AEB7FBC26}" type="presOf" srcId="{1B8E03A3-F22D-4964-92FF-BFE3C0940148}" destId="{99C103C1-9754-45E4-B643-5138D16B6292}" srcOrd="1" destOrd="0" presId="urn:microsoft.com/office/officeart/2005/8/layout/orgChart1"/>
    <dgm:cxn modelId="{08B68317-D7D8-46F0-8836-7BFB8B3279BB}" type="presOf" srcId="{579C7B27-1EA2-4E18-89BB-B6F13089F605}" destId="{678FC92C-115D-4643-A4C2-E18AA78CC5F9}" srcOrd="1" destOrd="0" presId="urn:microsoft.com/office/officeart/2005/8/layout/orgChart1"/>
    <dgm:cxn modelId="{0A682C19-2790-431D-9DC1-D3DCFF682D1A}" type="presOf" srcId="{8AFFF5C4-96D0-4BE0-98E3-538CE153566A}" destId="{151A48C7-3F4C-46E0-A0C0-270DAEA25F14}" srcOrd="0" destOrd="0" presId="urn:microsoft.com/office/officeart/2005/8/layout/orgChart1"/>
    <dgm:cxn modelId="{7843CE19-EB5B-48BD-8ADE-7AA5FBDC4EC3}" type="presOf" srcId="{635D4A61-F9A0-491E-89B6-A7B5BDCF3F04}" destId="{AFF50C02-28BD-4193-BF60-0B75C2BAC9BD}" srcOrd="0" destOrd="0" presId="urn:microsoft.com/office/officeart/2005/8/layout/orgChart1"/>
    <dgm:cxn modelId="{349E7620-69DB-4E5F-8AC9-2B06C5D1B73B}" type="presOf" srcId="{720F5F3B-047F-4BE7-A034-BF2F35584E75}" destId="{56CF754B-4A3C-4F51-B804-0B5D4875C2C7}" srcOrd="0" destOrd="0" presId="urn:microsoft.com/office/officeart/2005/8/layout/orgChart1"/>
    <dgm:cxn modelId="{42B04621-5DB1-4D79-A64B-57E7C7AABB0D}" type="presOf" srcId="{F683D6FE-C9E8-485E-B42B-5AE4BD71105E}" destId="{E5CFF527-D155-4446-A305-82907C684764}" srcOrd="0" destOrd="0" presId="urn:microsoft.com/office/officeart/2005/8/layout/orgChart1"/>
    <dgm:cxn modelId="{0EB62324-90C6-4DE5-A7E3-7FE11ACDAFF0}" type="presOf" srcId="{DBE14059-A2A2-4BA9-81C3-8221CB860F4A}" destId="{00D7E035-219F-46D8-83E5-442769DE499D}" srcOrd="0" destOrd="0" presId="urn:microsoft.com/office/officeart/2005/8/layout/orgChart1"/>
    <dgm:cxn modelId="{F3620528-2997-432E-A0E9-58EC8B3C8CC8}" type="presOf" srcId="{1834B14F-803D-4D04-A621-5DDC3A031D8E}" destId="{B2965451-6A45-4896-9D40-9AAB757A35B6}" srcOrd="1" destOrd="0" presId="urn:microsoft.com/office/officeart/2005/8/layout/orgChart1"/>
    <dgm:cxn modelId="{2536E329-E99E-429D-BB93-C969CA2B4393}" type="presOf" srcId="{1B3C13F9-A168-4850-9E42-062C28E340D5}" destId="{65409BD0-2FF7-4AF8-BDBE-5295D3E399AE}" srcOrd="0" destOrd="0" presId="urn:microsoft.com/office/officeart/2005/8/layout/orgChart1"/>
    <dgm:cxn modelId="{FAED6C31-2B11-4664-A7C1-D76018BC9685}" type="presOf" srcId="{CF0EDFF5-DDB1-4100-BF2C-781BB33739EC}" destId="{F289DE97-7CF0-46BE-802A-55353E779AA2}" srcOrd="0" destOrd="0" presId="urn:microsoft.com/office/officeart/2005/8/layout/orgChart1"/>
    <dgm:cxn modelId="{B175CF35-34D8-49E0-8F98-55A24E69538C}" srcId="{B805503D-85DB-460D-8E76-46DE198EF082}" destId="{1B8E03A3-F22D-4964-92FF-BFE3C0940148}" srcOrd="1" destOrd="0" parTransId="{BDEAA7B9-BF81-4AF3-BDEB-11696B1D29CE}" sibTransId="{C7B2E52B-9BEC-404F-B3AE-F219D05B096D}"/>
    <dgm:cxn modelId="{C6D56838-9EFB-418D-911A-8B557F5A3691}" type="presOf" srcId="{B805503D-85DB-460D-8E76-46DE198EF082}" destId="{DE0E03EC-9D34-464E-BBB1-AAF5A6F422FC}" srcOrd="0" destOrd="0" presId="urn:microsoft.com/office/officeart/2005/8/layout/orgChart1"/>
    <dgm:cxn modelId="{6CE40A3A-F1D2-4200-8D42-205E4E58F74C}" type="presOf" srcId="{5757F2EB-5B43-47C9-9919-749708EB1781}" destId="{345F2C08-8E4A-4B39-96A4-D24BF34238E0}" srcOrd="0" destOrd="0" presId="urn:microsoft.com/office/officeart/2005/8/layout/orgChart1"/>
    <dgm:cxn modelId="{61BD763A-B430-4882-AE5D-B51CF8BD5381}" type="presOf" srcId="{B29EA507-E4F8-4543-AE84-9BA686D67E1E}" destId="{69D8C224-D4F6-4134-A3FD-76F79AA74246}" srcOrd="0" destOrd="0" presId="urn:microsoft.com/office/officeart/2005/8/layout/orgChart1"/>
    <dgm:cxn modelId="{CF3A473B-164D-4355-9ED5-96EAFBED7066}" type="presOf" srcId="{AC801F7D-FDEF-4BF1-A90B-4490A8FD1674}" destId="{6DD73A1E-5D67-498B-B90F-EE3B2D632B9A}" srcOrd="0" destOrd="0" presId="urn:microsoft.com/office/officeart/2005/8/layout/orgChart1"/>
    <dgm:cxn modelId="{BAC0A73B-E519-4667-BBE4-62E14EBD4FAE}" type="presOf" srcId="{C5894133-5308-4607-8C2F-B6DBAC05CC6B}" destId="{63ED4F7A-1C31-42B3-AA84-DBFB2E3889AF}" srcOrd="0" destOrd="0" presId="urn:microsoft.com/office/officeart/2005/8/layout/orgChart1"/>
    <dgm:cxn modelId="{4056043C-83D8-4657-AA25-94862A8DAF51}" type="presOf" srcId="{54A92900-B046-4174-9AB1-E6DB0DE3511B}" destId="{7856816D-6AF5-4634-AFFD-7F201BD41850}" srcOrd="1" destOrd="0" presId="urn:microsoft.com/office/officeart/2005/8/layout/orgChart1"/>
    <dgm:cxn modelId="{188A113C-4791-464E-A4B0-5732B0D62968}" type="presOf" srcId="{F683D6FE-C9E8-485E-B42B-5AE4BD71105E}" destId="{A62C08A5-258F-4FE3-81CD-6E1D9FFFEBB2}" srcOrd="1" destOrd="0" presId="urn:microsoft.com/office/officeart/2005/8/layout/orgChart1"/>
    <dgm:cxn modelId="{148AAD3D-ECE4-4E45-9298-10F151335407}" srcId="{B805503D-85DB-460D-8E76-46DE198EF082}" destId="{C5894133-5308-4607-8C2F-B6DBAC05CC6B}" srcOrd="0" destOrd="0" parTransId="{B29EA507-E4F8-4543-AE84-9BA686D67E1E}" sibTransId="{E8D5F5D4-42B5-4CA8-BED1-467B84A39CFA}"/>
    <dgm:cxn modelId="{0CC49A3F-AD07-43E0-8DEB-3242F3F2F829}" srcId="{056295BE-2F7F-4DDF-AC93-31389CFB9181}" destId="{54A92900-B046-4174-9AB1-E6DB0DE3511B}" srcOrd="1" destOrd="0" parTransId="{7712DC76-B9A5-4C3A-952E-1C78A8C982D1}" sibTransId="{57D4296D-36C8-44CE-A2BB-F6879016E9DD}"/>
    <dgm:cxn modelId="{EC857940-13FB-4B2E-A4F6-723DBCF41525}" srcId="{579C7B27-1EA2-4E18-89BB-B6F13089F605}" destId="{EFE4FA79-361B-479D-A9C6-E65796189AA5}" srcOrd="0" destOrd="0" parTransId="{00714A11-B301-43A3-93B4-5E3042F02E5E}" sibTransId="{82113DC0-1062-4F02-B4ED-B33FB0B70635}"/>
    <dgm:cxn modelId="{2F2C7C62-AEBA-4447-B656-BF99692D02B9}" type="presOf" srcId="{D1E28CB2-1CE9-4C76-B790-98868484C6CD}" destId="{41E514DA-CDE2-438D-B2E1-E4A48BA6FA17}" srcOrd="0" destOrd="0" presId="urn:microsoft.com/office/officeart/2005/8/layout/orgChart1"/>
    <dgm:cxn modelId="{1227A243-924E-4262-8874-74BA053C8573}" type="presOf" srcId="{DD6B88F7-EE16-42CE-8609-300E705F47A8}" destId="{70B61CC2-E706-47D8-9511-7ED7798D20D0}" srcOrd="1" destOrd="0" presId="urn:microsoft.com/office/officeart/2005/8/layout/orgChart1"/>
    <dgm:cxn modelId="{00484267-7681-4CB8-B34F-9D122DA48C23}" type="presOf" srcId="{4DEC63ED-3F84-48AA-86C1-98218C614F39}" destId="{01D3E048-9DE3-4A46-A726-07E892AF34EC}" srcOrd="0" destOrd="0" presId="urn:microsoft.com/office/officeart/2005/8/layout/orgChart1"/>
    <dgm:cxn modelId="{4B9FDF68-5F16-4DC0-BC82-2E1F225CD924}" srcId="{DD6B88F7-EE16-42CE-8609-300E705F47A8}" destId="{F232CAE2-2A59-43A3-9909-04336DF7699B}" srcOrd="2" destOrd="0" parTransId="{59E2ACD2-1365-4D4C-B552-1E159595E0B5}" sibTransId="{10322F44-6D5E-459C-97C6-2F1EFAFF380E}"/>
    <dgm:cxn modelId="{FF97E868-3733-4618-8B11-22C81E5A1AC1}" srcId="{DD6B88F7-EE16-42CE-8609-300E705F47A8}" destId="{DD276CBC-1D64-4C44-A459-2CE390A11AB7}" srcOrd="0" destOrd="0" parTransId="{8B90C155-4201-494E-BBE5-60C6DDEBC304}" sibTransId="{A945A434-EE7A-4EDB-A8E9-76DD9B1B439F}"/>
    <dgm:cxn modelId="{02DF4249-DBA6-4FF1-8BB4-C83CE61C5BA2}" type="presOf" srcId="{F232CAE2-2A59-43A3-9909-04336DF7699B}" destId="{54E8CF01-C97C-4A4E-8585-04087BAC7D9F}" srcOrd="1" destOrd="0" presId="urn:microsoft.com/office/officeart/2005/8/layout/orgChart1"/>
    <dgm:cxn modelId="{E4CDCA69-939B-4FF9-8EB9-691078D075C4}" type="presOf" srcId="{8E50D1BB-87D5-40BC-956B-870FABFB2050}" destId="{8648DE9E-E74F-4674-8832-E1DF9F83AF53}" srcOrd="1" destOrd="0" presId="urn:microsoft.com/office/officeart/2005/8/layout/orgChart1"/>
    <dgm:cxn modelId="{263DB46B-7F1A-4484-B5BA-1D2775A3DE72}" type="presOf" srcId="{FE62EB78-D90C-4060-A693-7C5DE4085737}" destId="{B67D5FC5-644A-448B-94D8-A5D0F84799A2}" srcOrd="0" destOrd="0" presId="urn:microsoft.com/office/officeart/2005/8/layout/orgChart1"/>
    <dgm:cxn modelId="{51200B4E-74CC-409A-A66D-99A635E46AC1}" type="presOf" srcId="{F232CAE2-2A59-43A3-9909-04336DF7699B}" destId="{B51309B0-9400-4112-9296-BFDA362187A5}" srcOrd="0" destOrd="0" presId="urn:microsoft.com/office/officeart/2005/8/layout/orgChart1"/>
    <dgm:cxn modelId="{B0D9C06E-FE96-40E3-AE66-714CE96EE182}" srcId="{1834B14F-803D-4D04-A621-5DDC3A031D8E}" destId="{8E50D1BB-87D5-40BC-956B-870FABFB2050}" srcOrd="0" destOrd="0" parTransId="{1B3C13F9-A168-4850-9E42-062C28E340D5}" sibTransId="{053A4288-3B5B-476B-B649-38C7FF9F938B}"/>
    <dgm:cxn modelId="{E5800C73-6398-4773-858D-5FAF765CD1AA}" type="presOf" srcId="{1B8E03A3-F22D-4964-92FF-BFE3C0940148}" destId="{5C6762EF-D96C-426C-AE7B-18E4992F2428}" srcOrd="0" destOrd="0" presId="urn:microsoft.com/office/officeart/2005/8/layout/orgChart1"/>
    <dgm:cxn modelId="{47D83274-3E0A-41DA-B02A-23EF8EB933A0}" type="presOf" srcId="{056295BE-2F7F-4DDF-AC93-31389CFB9181}" destId="{0AA7D7AE-6204-420D-884F-6427875837CF}" srcOrd="0" destOrd="0" presId="urn:microsoft.com/office/officeart/2005/8/layout/orgChart1"/>
    <dgm:cxn modelId="{E4B0F275-E593-4BE7-A76A-9B33110073E3}" type="presOf" srcId="{EFE4FA79-361B-479D-A9C6-E65796189AA5}" destId="{B6316BF4-0280-4D90-85E8-893201C24392}" srcOrd="0" destOrd="0" presId="urn:microsoft.com/office/officeart/2005/8/layout/orgChart1"/>
    <dgm:cxn modelId="{62484376-ED70-4EE1-8768-CE546694F05E}" type="presOf" srcId="{4FC510B5-6B1B-4BB6-BFEF-252B639448A1}" destId="{C248368C-3B6B-43F7-B5F3-02A0921C21A4}" srcOrd="0" destOrd="0" presId="urn:microsoft.com/office/officeart/2005/8/layout/orgChart1"/>
    <dgm:cxn modelId="{3C5E6778-CADB-4A26-9AE6-C97D5407AC33}" type="presOf" srcId="{59E2ACD2-1365-4D4C-B552-1E159595E0B5}" destId="{67CC3E74-358D-41AA-BE2F-17B3FDE88336}" srcOrd="0" destOrd="0" presId="urn:microsoft.com/office/officeart/2005/8/layout/orgChart1"/>
    <dgm:cxn modelId="{7A21E878-84C1-4323-B498-9C5840E7824C}" srcId="{DBE14059-A2A2-4BA9-81C3-8221CB860F4A}" destId="{BE77A130-099A-4023-A89E-A916902E3D04}" srcOrd="0" destOrd="0" parTransId="{BA0115AD-DD4B-4789-A255-1524D616320B}" sibTransId="{1D37071D-BAF8-404B-BB0A-9BE468D0DE91}"/>
    <dgm:cxn modelId="{DB86B77B-EFC1-4EA1-B1B3-23264E06FC79}" type="presOf" srcId="{15ADD759-DCA8-400E-80B0-69C35C24033C}" destId="{5253DD28-56F7-4DFE-ABA5-B7D2DE1E38A3}" srcOrd="0" destOrd="0" presId="urn:microsoft.com/office/officeart/2005/8/layout/orgChart1"/>
    <dgm:cxn modelId="{6E820B7C-CA42-45B3-9B73-FE549BCBCF45}" type="presOf" srcId="{8B90C155-4201-494E-BBE5-60C6DDEBC304}" destId="{E7C64795-A4DD-488B-B045-2A58DFF235A8}" srcOrd="0" destOrd="0" presId="urn:microsoft.com/office/officeart/2005/8/layout/orgChart1"/>
    <dgm:cxn modelId="{73B9257F-1B22-40F4-8691-C8A2569D8632}" type="presOf" srcId="{4363483E-AE25-49B7-85CC-7D9B62504A4F}" destId="{20E02F63-E2B9-47F3-931B-559C01ACB4FF}" srcOrd="0" destOrd="0" presId="urn:microsoft.com/office/officeart/2005/8/layout/orgChart1"/>
    <dgm:cxn modelId="{49B4E483-01DF-4623-AA6D-6430DC5568FF}" srcId="{EFE4FA79-361B-479D-A9C6-E65796189AA5}" destId="{5757F2EB-5B43-47C9-9919-749708EB1781}" srcOrd="1" destOrd="0" parTransId="{FE62EB78-D90C-4060-A693-7C5DE4085737}" sibTransId="{15D8B056-C1E0-4109-A397-1FBF2500839B}"/>
    <dgm:cxn modelId="{2CD07E88-53D2-4779-A761-1EF310888790}" srcId="{579C7B27-1EA2-4E18-89BB-B6F13089F605}" destId="{B805503D-85DB-460D-8E76-46DE198EF082}" srcOrd="5" destOrd="0" parTransId="{0E447C21-D82B-466C-82F2-4A575A4DE9F6}" sibTransId="{7C7D8D3C-53A4-466E-811A-84EB45CF3C26}"/>
    <dgm:cxn modelId="{A187F389-47F1-4E58-8436-9816B919366E}" srcId="{EFE4FA79-361B-479D-A9C6-E65796189AA5}" destId="{635D4A61-F9A0-491E-89B6-A7B5BDCF3F04}" srcOrd="0" destOrd="0" parTransId="{8866F173-93E0-40A6-9EA9-B7166195214E}" sibTransId="{D9F45CD5-E7A0-429E-A61A-843CDAC12799}"/>
    <dgm:cxn modelId="{13A3CA8C-F11B-4B27-A372-E6B2BF7ED335}" srcId="{1834B14F-803D-4D04-A621-5DDC3A031D8E}" destId="{051E28BD-52CF-46A4-95FC-436B9DA54DB9}" srcOrd="2" destOrd="0" parTransId="{D7C8AB97-84A6-4B18-B5E4-9AC8C0379B67}" sibTransId="{6A030CA0-CCB4-48AC-9719-D08F8753B18A}"/>
    <dgm:cxn modelId="{AF5197A0-93FB-4E47-8B99-2CDBC38A10D1}" srcId="{579C7B27-1EA2-4E18-89BB-B6F13089F605}" destId="{DBE14059-A2A2-4BA9-81C3-8221CB860F4A}" srcOrd="2" destOrd="0" parTransId="{D1E28CB2-1CE9-4C76-B790-98868484C6CD}" sibTransId="{43F76109-50A6-4532-9038-EDBDDF3F9C9D}"/>
    <dgm:cxn modelId="{7860FDA1-7BC6-4553-B300-1B5601B44A91}" srcId="{DD6B88F7-EE16-42CE-8609-300E705F47A8}" destId="{F683D6FE-C9E8-485E-B42B-5AE4BD71105E}" srcOrd="1" destOrd="0" parTransId="{BE0B092B-624E-4027-AC2D-82510670B9BA}" sibTransId="{B94BD5B6-4979-4779-8FF6-F8D44083E82C}"/>
    <dgm:cxn modelId="{23A960A3-B702-4474-AA69-8522E273CFC9}" srcId="{579C7B27-1EA2-4E18-89BB-B6F13089F605}" destId="{056295BE-2F7F-4DDF-AC93-31389CFB9181}" srcOrd="3" destOrd="0" parTransId="{CF0EDFF5-DDB1-4100-BF2C-781BB33739EC}" sibTransId="{3696E549-78FC-4A29-AAEC-75479DE35484}"/>
    <dgm:cxn modelId="{FC8A84A4-B8D0-4580-A0C6-F3745CB66ACA}" type="presOf" srcId="{8E50D1BB-87D5-40BC-956B-870FABFB2050}" destId="{A191C2C0-EBD2-4CFD-9688-B57DF7EE893D}" srcOrd="0" destOrd="0" presId="urn:microsoft.com/office/officeart/2005/8/layout/orgChart1"/>
    <dgm:cxn modelId="{9858E8A7-D65D-4941-B8C1-8E0BB77FB822}" srcId="{DBE14059-A2A2-4BA9-81C3-8221CB860F4A}" destId="{8197043F-7AA2-4ADE-8D3D-4648E819A7FF}" srcOrd="2" destOrd="0" parTransId="{15ADD759-DCA8-400E-80B0-69C35C24033C}" sibTransId="{49A8EDD6-13FC-4716-8F7E-F3EB04283DA3}"/>
    <dgm:cxn modelId="{A725E1AB-8C65-4F4D-9866-4FC67709AAB9}" srcId="{056295BE-2F7F-4DDF-AC93-31389CFB9181}" destId="{5E15E955-1C5C-4678-87CB-99CF5D766F86}" srcOrd="0" destOrd="0" parTransId="{DA391036-9C84-48A5-A147-F6BDA5A85A76}" sibTransId="{A1A7926C-2D58-4467-B13B-B8A7E62D28E6}"/>
    <dgm:cxn modelId="{02E6AFAD-E9CE-4388-9DAB-971CDA42A4A6}" type="presOf" srcId="{BA0115AD-DD4B-4789-A255-1524D616320B}" destId="{2E05C043-50BD-4558-B9FE-F37CFE4A8819}" srcOrd="0" destOrd="0" presId="urn:microsoft.com/office/officeart/2005/8/layout/orgChart1"/>
    <dgm:cxn modelId="{D76908B2-D74E-48E1-8C08-BADCE3091B3B}" type="presOf" srcId="{4DEC63ED-3F84-48AA-86C1-98218C614F39}" destId="{3464A2DD-8215-495E-9017-4F52946BFAEE}" srcOrd="1" destOrd="0" presId="urn:microsoft.com/office/officeart/2005/8/layout/orgChart1"/>
    <dgm:cxn modelId="{9BE65DB4-A43E-492C-9BC7-E71F5FDB06E2}" type="presOf" srcId="{DD276CBC-1D64-4C44-A459-2CE390A11AB7}" destId="{9A62593D-01DF-45D5-839B-B49828AAABAF}" srcOrd="0" destOrd="0" presId="urn:microsoft.com/office/officeart/2005/8/layout/orgChart1"/>
    <dgm:cxn modelId="{E9696AB4-38F5-43BC-9ABB-82EE6D4252E6}" type="presOf" srcId="{8197043F-7AA2-4ADE-8D3D-4648E819A7FF}" destId="{ACB6B69D-D527-4686-A23E-36F0CF67B799}" srcOrd="0" destOrd="0" presId="urn:microsoft.com/office/officeart/2005/8/layout/orgChart1"/>
    <dgm:cxn modelId="{D9E2A0B5-B173-40AA-8F5D-7E4A8B2C499E}" type="presOf" srcId="{DD6B88F7-EE16-42CE-8609-300E705F47A8}" destId="{7E669BD9-96DC-4084-ABCA-536C49253893}" srcOrd="0" destOrd="0" presId="urn:microsoft.com/office/officeart/2005/8/layout/orgChart1"/>
    <dgm:cxn modelId="{155508BA-2570-486E-A9CF-391C394DCE2A}" srcId="{056295BE-2F7F-4DDF-AC93-31389CFB9181}" destId="{4DEC63ED-3F84-48AA-86C1-98218C614F39}" srcOrd="2" destOrd="0" parTransId="{AC801F7D-FDEF-4BF1-A90B-4490A8FD1674}" sibTransId="{0F55E863-2E9D-4AD6-87EC-DF5900E98ACC}"/>
    <dgm:cxn modelId="{A28302BB-03C1-40DB-9AFB-F0AA6007A81A}" type="presOf" srcId="{5E5AF977-4BCA-4793-957A-0C990C397084}" destId="{9ADA6EE6-AD65-47E7-8A1A-C9EA620A1E36}" srcOrd="0" destOrd="0" presId="urn:microsoft.com/office/officeart/2005/8/layout/orgChart1"/>
    <dgm:cxn modelId="{75B35BBB-0C61-4AA1-B155-7865BDD3B693}" type="presOf" srcId="{051E28BD-52CF-46A4-95FC-436B9DA54DB9}" destId="{9C0413BC-DF6B-48F5-849E-6F48186558D6}" srcOrd="0" destOrd="0" presId="urn:microsoft.com/office/officeart/2005/8/layout/orgChart1"/>
    <dgm:cxn modelId="{58AD51C6-0DC5-47A6-8E06-30F051814EC4}" srcId="{B805503D-85DB-460D-8E76-46DE198EF082}" destId="{B077250C-4165-4B79-A0D2-133E0A2D54D2}" srcOrd="2" destOrd="0" parTransId="{4FC510B5-6B1B-4BB6-BFEF-252B639448A1}" sibTransId="{F9CED7FA-C0DE-430D-B521-0010ADACBB2C}"/>
    <dgm:cxn modelId="{3C4761CA-74E2-4A81-B386-D6696230998F}" srcId="{579C7B27-1EA2-4E18-89BB-B6F13089F605}" destId="{DD6B88F7-EE16-42CE-8609-300E705F47A8}" srcOrd="4" destOrd="0" parTransId="{720F5F3B-047F-4BE7-A034-BF2F35584E75}" sibTransId="{A175C06B-592C-4C08-B0FE-E7DF499F6A77}"/>
    <dgm:cxn modelId="{C1C706CD-D444-405C-B7BC-9DF2648361D3}" type="presOf" srcId="{4386861D-6A19-4939-8293-EAC10945E93E}" destId="{1D7850B8-74A9-4A18-9E03-D1DE354B2321}" srcOrd="0" destOrd="0" presId="urn:microsoft.com/office/officeart/2005/8/layout/orgChart1"/>
    <dgm:cxn modelId="{9C3045CD-5104-42A9-BDA0-A554DC319FC2}" type="presOf" srcId="{8866F173-93E0-40A6-9EA9-B7166195214E}" destId="{264F66D4-4C78-4784-BEEC-AFA47B924B6A}" srcOrd="0" destOrd="0" presId="urn:microsoft.com/office/officeart/2005/8/layout/orgChart1"/>
    <dgm:cxn modelId="{FE462BCE-7197-443F-B87E-DCE52DFAD4CC}" type="presOf" srcId="{635D4A61-F9A0-491E-89B6-A7B5BDCF3F04}" destId="{A620EFB8-2A8A-4C9E-A910-909A7488A30C}" srcOrd="1" destOrd="0" presId="urn:microsoft.com/office/officeart/2005/8/layout/orgChart1"/>
    <dgm:cxn modelId="{031BCFCE-1B54-4C00-AEEE-FACAA61AB280}" type="presOf" srcId="{DBE14059-A2A2-4BA9-81C3-8221CB860F4A}" destId="{B01424FD-EDDA-407F-AFF5-ABDF10CE4FA6}" srcOrd="1" destOrd="0" presId="urn:microsoft.com/office/officeart/2005/8/layout/orgChart1"/>
    <dgm:cxn modelId="{E26379D0-FAA9-402A-835C-1F763208A044}" srcId="{1834B14F-803D-4D04-A621-5DDC3A031D8E}" destId="{5E5AF977-4BCA-4793-957A-0C990C397084}" srcOrd="1" destOrd="0" parTransId="{4363483E-AE25-49B7-85CC-7D9B62504A4F}" sibTransId="{2875BA27-2E6C-4D41-9D09-88FCA96E86EC}"/>
    <dgm:cxn modelId="{2F19A3D0-15F9-4E58-9FB9-A89607D2CA66}" type="presOf" srcId="{00714A11-B301-43A3-93B4-5E3042F02E5E}" destId="{EC81B2E6-9EC4-484E-ADF5-A74171FA9917}" srcOrd="0" destOrd="0" presId="urn:microsoft.com/office/officeart/2005/8/layout/orgChart1"/>
    <dgm:cxn modelId="{88ADA5D5-D28F-45E2-8259-7E208D364A2D}" type="presOf" srcId="{54A92900-B046-4174-9AB1-E6DB0DE3511B}" destId="{B5388BB1-6202-4499-A7D2-B58466DC6EDC}" srcOrd="0" destOrd="0" presId="urn:microsoft.com/office/officeart/2005/8/layout/orgChart1"/>
    <dgm:cxn modelId="{F0DAC2D6-C0D3-4CFD-80E5-6931F40E5FE5}" srcId="{DBE14059-A2A2-4BA9-81C3-8221CB860F4A}" destId="{8AFFF5C4-96D0-4BE0-98E3-538CE153566A}" srcOrd="1" destOrd="0" parTransId="{218559AB-8239-404B-8AE0-A8F9690ABC75}" sibTransId="{A4D0FDE6-19CA-4C93-A008-CF0498CA099B}"/>
    <dgm:cxn modelId="{9559A8D9-0410-4809-9E55-12B572799C85}" type="presOf" srcId="{BE0B092B-624E-4027-AC2D-82510670B9BA}" destId="{7726978D-100E-43D5-8A37-4A8A09B7F6C6}" srcOrd="0" destOrd="0" presId="urn:microsoft.com/office/officeart/2005/8/layout/orgChart1"/>
    <dgm:cxn modelId="{41F08DDB-9176-42C3-8D80-D0B9B676CCC9}" type="presOf" srcId="{0E447C21-D82B-466C-82F2-4A575A4DE9F6}" destId="{0AFB44DE-3A6F-479B-B085-EC1E900F7921}" srcOrd="0" destOrd="0" presId="urn:microsoft.com/office/officeart/2005/8/layout/orgChart1"/>
    <dgm:cxn modelId="{94F2BDDC-0795-4CAD-95F1-033EFBDA19C5}" type="presOf" srcId="{8197043F-7AA2-4ADE-8D3D-4648E819A7FF}" destId="{D9061842-FD84-4AEB-AC3B-4CC155B035BE}" srcOrd="1" destOrd="0" presId="urn:microsoft.com/office/officeart/2005/8/layout/orgChart1"/>
    <dgm:cxn modelId="{4BB266DD-E76D-4C3C-ACC4-EE438F2E6B04}" srcId="{579C7B27-1EA2-4E18-89BB-B6F13089F605}" destId="{1834B14F-803D-4D04-A621-5DDC3A031D8E}" srcOrd="1" destOrd="0" parTransId="{18F72519-F5FF-45EF-96F4-1614E7D30929}" sibTransId="{1EBBD92B-BFB5-4030-AA3E-A369C271D893}"/>
    <dgm:cxn modelId="{1817FBE1-35B6-4682-B5E3-5B29695BD014}" type="presOf" srcId="{D7C8AB97-84A6-4B18-B5E4-9AC8C0379B67}" destId="{73F71C15-1F54-424C-9818-2712BEAAAA81}" srcOrd="0" destOrd="0" presId="urn:microsoft.com/office/officeart/2005/8/layout/orgChart1"/>
    <dgm:cxn modelId="{6C346DE3-9C40-414A-855E-F46D53EFDCC3}" type="presOf" srcId="{8AFFF5C4-96D0-4BE0-98E3-538CE153566A}" destId="{30753358-E73C-4A2F-A290-F60674D72278}" srcOrd="1" destOrd="0" presId="urn:microsoft.com/office/officeart/2005/8/layout/orgChart1"/>
    <dgm:cxn modelId="{B90E12E7-2E4A-4678-9BD6-3D36B39F8CAC}" type="presOf" srcId="{B077250C-4165-4B79-A0D2-133E0A2D54D2}" destId="{C987582A-9D4F-4344-8731-825F55D15BBB}" srcOrd="0" destOrd="0" presId="urn:microsoft.com/office/officeart/2005/8/layout/orgChart1"/>
    <dgm:cxn modelId="{887E85EA-18C8-4FA0-840A-32217F3EB973}" type="presOf" srcId="{18F72519-F5FF-45EF-96F4-1614E7D30929}" destId="{2833B48A-0B3F-4413-876C-D9B8FB1DECE6}" srcOrd="0" destOrd="0" presId="urn:microsoft.com/office/officeart/2005/8/layout/orgChart1"/>
    <dgm:cxn modelId="{9D6C6AED-9E71-49ED-B0C6-52D18913986E}" type="presOf" srcId="{BE77A130-099A-4023-A89E-A916902E3D04}" destId="{981BE528-C5D1-4155-9D03-ADAD8694BE9E}" srcOrd="1" destOrd="0" presId="urn:microsoft.com/office/officeart/2005/8/layout/orgChart1"/>
    <dgm:cxn modelId="{E40D5EF0-A29D-4205-A7AE-8D1C5D093BC4}" type="presOf" srcId="{579C7B27-1EA2-4E18-89BB-B6F13089F605}" destId="{A17CF988-2AAD-458D-B39A-7809C5CF67AD}" srcOrd="0" destOrd="0" presId="urn:microsoft.com/office/officeart/2005/8/layout/orgChart1"/>
    <dgm:cxn modelId="{FD2B69F3-2487-482B-9FE5-AE62EAA2D7AB}" type="presOf" srcId="{B077250C-4165-4B79-A0D2-133E0A2D54D2}" destId="{1948BA65-AE96-4F8E-ACF5-AD3F77E95C47}" srcOrd="1" destOrd="0" presId="urn:microsoft.com/office/officeart/2005/8/layout/orgChart1"/>
    <dgm:cxn modelId="{D78BF9F4-7141-4F8A-A385-3FAB55BCA18D}" type="presOf" srcId="{B805503D-85DB-460D-8E76-46DE198EF082}" destId="{70596690-38F7-4BE0-A746-4E36D411C653}" srcOrd="1" destOrd="0" presId="urn:microsoft.com/office/officeart/2005/8/layout/orgChart1"/>
    <dgm:cxn modelId="{58A6C8F6-8A93-4F55-B3AC-A5E1A6E84E69}" type="presOf" srcId="{BDEAA7B9-BF81-4AF3-BDEB-11696B1D29CE}" destId="{42D052B1-C78A-4B1E-9649-C496542E3977}" srcOrd="0" destOrd="0" presId="urn:microsoft.com/office/officeart/2005/8/layout/orgChart1"/>
    <dgm:cxn modelId="{974796F8-1805-4DC8-BB3E-EA4D4A6ECC6E}" type="presOf" srcId="{EFE4FA79-361B-479D-A9C6-E65796189AA5}" destId="{838555A3-D071-4DAE-BCB6-DD28A85277B1}" srcOrd="1" destOrd="0" presId="urn:microsoft.com/office/officeart/2005/8/layout/orgChart1"/>
    <dgm:cxn modelId="{955229F9-0D0B-498A-A300-D83AE9947D4C}" type="presOf" srcId="{218559AB-8239-404B-8AE0-A8F9690ABC75}" destId="{1D6D1055-6F48-457F-A069-1D37D6BA4AC9}" srcOrd="0" destOrd="0" presId="urn:microsoft.com/office/officeart/2005/8/layout/orgChart1"/>
    <dgm:cxn modelId="{D24215FB-4D5B-48E3-8AB1-601A60236134}" type="presOf" srcId="{1834B14F-803D-4D04-A621-5DDC3A031D8E}" destId="{C22D3A8C-77A1-42CF-B493-C85C8F29CD27}" srcOrd="0" destOrd="0" presId="urn:microsoft.com/office/officeart/2005/8/layout/orgChart1"/>
    <dgm:cxn modelId="{FDD559FB-AA7D-4EAD-AEA3-BBCB87B2B91E}" type="presOf" srcId="{5E15E955-1C5C-4678-87CB-99CF5D766F86}" destId="{A0B4C252-FF51-48B5-8750-1A2FF61593F1}" srcOrd="1" destOrd="0" presId="urn:microsoft.com/office/officeart/2005/8/layout/orgChart1"/>
    <dgm:cxn modelId="{970AC5FB-84C8-4F5D-A766-540E5A02D6C5}" type="presOf" srcId="{DA391036-9C84-48A5-A147-F6BDA5A85A76}" destId="{29B42F24-A612-43F2-B5F4-5477D84C4EF4}" srcOrd="0" destOrd="0" presId="urn:microsoft.com/office/officeart/2005/8/layout/orgChart1"/>
    <dgm:cxn modelId="{1FCB3AFE-8629-4880-AF22-45F04B9F2F9C}" type="presOf" srcId="{056295BE-2F7F-4DDF-AC93-31389CFB9181}" destId="{6ACA08E0-094E-49E6-B9E1-B8C87A180F24}" srcOrd="1" destOrd="0" presId="urn:microsoft.com/office/officeart/2005/8/layout/orgChart1"/>
    <dgm:cxn modelId="{5F7FCDFE-3E47-4A7A-9F3C-6AE9A140AA7C}" srcId="{4386861D-6A19-4939-8293-EAC10945E93E}" destId="{579C7B27-1EA2-4E18-89BB-B6F13089F605}" srcOrd="0" destOrd="0" parTransId="{F69F21BF-7BE1-4152-B48A-161489258E5F}" sibTransId="{65B67298-DA3E-4F83-B3A2-F581A8674E8B}"/>
    <dgm:cxn modelId="{F693E0FE-CA90-4067-A870-18F97476B1F8}" type="presOf" srcId="{7712DC76-B9A5-4C3A-952E-1C78A8C982D1}" destId="{135FF946-4F60-4314-9352-40E1831E54E9}" srcOrd="0" destOrd="0" presId="urn:microsoft.com/office/officeart/2005/8/layout/orgChart1"/>
    <dgm:cxn modelId="{BF6AECFE-2890-45D4-B1B5-C7BF3C6FC567}" type="presOf" srcId="{051E28BD-52CF-46A4-95FC-436B9DA54DB9}" destId="{4DA811FE-4E3A-4446-AA01-D98F7DFBCD02}" srcOrd="1" destOrd="0" presId="urn:microsoft.com/office/officeart/2005/8/layout/orgChart1"/>
    <dgm:cxn modelId="{A54358FF-D684-4B0C-B348-B6D46C0DD9BD}" type="presOf" srcId="{DD276CBC-1D64-4C44-A459-2CE390A11AB7}" destId="{FFFC856D-7A74-46DE-90CE-15DF56D842FF}" srcOrd="1" destOrd="0" presId="urn:microsoft.com/office/officeart/2005/8/layout/orgChart1"/>
    <dgm:cxn modelId="{447D2A02-D03A-404B-9A42-6ACE5E2C9B5E}" type="presParOf" srcId="{1D7850B8-74A9-4A18-9E03-D1DE354B2321}" destId="{FE84FB00-6494-47B3-930C-B46D4F2721F9}" srcOrd="0" destOrd="0" presId="urn:microsoft.com/office/officeart/2005/8/layout/orgChart1"/>
    <dgm:cxn modelId="{E98EE002-839C-472B-BE57-1EF3EE5C3362}" type="presParOf" srcId="{FE84FB00-6494-47B3-930C-B46D4F2721F9}" destId="{3B23AF9E-7B57-4BF9-AE61-4B0CE1EBFFA3}" srcOrd="0" destOrd="0" presId="urn:microsoft.com/office/officeart/2005/8/layout/orgChart1"/>
    <dgm:cxn modelId="{BA2DB83F-3125-45CE-97D8-1EF8494F9F9D}" type="presParOf" srcId="{3B23AF9E-7B57-4BF9-AE61-4B0CE1EBFFA3}" destId="{A17CF988-2AAD-458D-B39A-7809C5CF67AD}" srcOrd="0" destOrd="0" presId="urn:microsoft.com/office/officeart/2005/8/layout/orgChart1"/>
    <dgm:cxn modelId="{C7827BA6-1078-42FD-B591-51CDA5E44059}" type="presParOf" srcId="{3B23AF9E-7B57-4BF9-AE61-4B0CE1EBFFA3}" destId="{678FC92C-115D-4643-A4C2-E18AA78CC5F9}" srcOrd="1" destOrd="0" presId="urn:microsoft.com/office/officeart/2005/8/layout/orgChart1"/>
    <dgm:cxn modelId="{4625731C-B5E3-4144-8EF5-BE7E01CB799E}" type="presParOf" srcId="{FE84FB00-6494-47B3-930C-B46D4F2721F9}" destId="{695F95D0-3965-4F2A-B874-6C79AD6F0129}" srcOrd="1" destOrd="0" presId="urn:microsoft.com/office/officeart/2005/8/layout/orgChart1"/>
    <dgm:cxn modelId="{369427F7-24E5-413C-A836-F06E7A2CC8B0}" type="presParOf" srcId="{695F95D0-3965-4F2A-B874-6C79AD6F0129}" destId="{EC81B2E6-9EC4-484E-ADF5-A74171FA9917}" srcOrd="0" destOrd="0" presId="urn:microsoft.com/office/officeart/2005/8/layout/orgChart1"/>
    <dgm:cxn modelId="{3801CAA5-30A2-4799-9B35-71C0E65875DD}" type="presParOf" srcId="{695F95D0-3965-4F2A-B874-6C79AD6F0129}" destId="{BE703EF7-0CCF-439A-954E-CBBE6D4FBA6B}" srcOrd="1" destOrd="0" presId="urn:microsoft.com/office/officeart/2005/8/layout/orgChart1"/>
    <dgm:cxn modelId="{737F61B3-F9C3-4A88-9349-850D7273FE2A}" type="presParOf" srcId="{BE703EF7-0CCF-439A-954E-CBBE6D4FBA6B}" destId="{09E960AF-3A2F-4E41-A607-8863580052B3}" srcOrd="0" destOrd="0" presId="urn:microsoft.com/office/officeart/2005/8/layout/orgChart1"/>
    <dgm:cxn modelId="{517204A3-648B-4864-8859-2CC488EFB225}" type="presParOf" srcId="{09E960AF-3A2F-4E41-A607-8863580052B3}" destId="{B6316BF4-0280-4D90-85E8-893201C24392}" srcOrd="0" destOrd="0" presId="urn:microsoft.com/office/officeart/2005/8/layout/orgChart1"/>
    <dgm:cxn modelId="{6878E624-F253-40C6-B109-E8C6A0E642FD}" type="presParOf" srcId="{09E960AF-3A2F-4E41-A607-8863580052B3}" destId="{838555A3-D071-4DAE-BCB6-DD28A85277B1}" srcOrd="1" destOrd="0" presId="urn:microsoft.com/office/officeart/2005/8/layout/orgChart1"/>
    <dgm:cxn modelId="{77D35D75-7132-42C4-AB23-C1F842379C10}" type="presParOf" srcId="{BE703EF7-0CCF-439A-954E-CBBE6D4FBA6B}" destId="{065BCD7C-6EDB-451D-AAD4-6F061688C9A8}" srcOrd="1" destOrd="0" presId="urn:microsoft.com/office/officeart/2005/8/layout/orgChart1"/>
    <dgm:cxn modelId="{1F5256A4-E747-48F9-A944-24AA74979E38}" type="presParOf" srcId="{065BCD7C-6EDB-451D-AAD4-6F061688C9A8}" destId="{264F66D4-4C78-4784-BEEC-AFA47B924B6A}" srcOrd="0" destOrd="0" presId="urn:microsoft.com/office/officeart/2005/8/layout/orgChart1"/>
    <dgm:cxn modelId="{72E05C77-2133-461D-9776-F9DDE23F5A58}" type="presParOf" srcId="{065BCD7C-6EDB-451D-AAD4-6F061688C9A8}" destId="{F875B495-7471-4488-A2B6-C73DD8EE1CE4}" srcOrd="1" destOrd="0" presId="urn:microsoft.com/office/officeart/2005/8/layout/orgChart1"/>
    <dgm:cxn modelId="{5AA16719-21F1-4B00-8050-BE5CCC337950}" type="presParOf" srcId="{F875B495-7471-4488-A2B6-C73DD8EE1CE4}" destId="{38FC7341-0297-42E6-A547-9A7373343306}" srcOrd="0" destOrd="0" presId="urn:microsoft.com/office/officeart/2005/8/layout/orgChart1"/>
    <dgm:cxn modelId="{11E25F6E-156A-4BC5-92D1-96180262B4D9}" type="presParOf" srcId="{38FC7341-0297-42E6-A547-9A7373343306}" destId="{AFF50C02-28BD-4193-BF60-0B75C2BAC9BD}" srcOrd="0" destOrd="0" presId="urn:microsoft.com/office/officeart/2005/8/layout/orgChart1"/>
    <dgm:cxn modelId="{B228FD44-1745-4015-AB8E-F290C9A9A318}" type="presParOf" srcId="{38FC7341-0297-42E6-A547-9A7373343306}" destId="{A620EFB8-2A8A-4C9E-A910-909A7488A30C}" srcOrd="1" destOrd="0" presId="urn:microsoft.com/office/officeart/2005/8/layout/orgChart1"/>
    <dgm:cxn modelId="{C6A6938A-A561-44DB-AADE-7883B0D95ABF}" type="presParOf" srcId="{F875B495-7471-4488-A2B6-C73DD8EE1CE4}" destId="{4F27FFC5-E155-4D90-A51C-024112116EA1}" srcOrd="1" destOrd="0" presId="urn:microsoft.com/office/officeart/2005/8/layout/orgChart1"/>
    <dgm:cxn modelId="{1B9FC151-E1CB-43FC-B955-06D733D9E4E0}" type="presParOf" srcId="{F875B495-7471-4488-A2B6-C73DD8EE1CE4}" destId="{8FFE8A90-2594-46D5-A4DF-4C820E6825F9}" srcOrd="2" destOrd="0" presId="urn:microsoft.com/office/officeart/2005/8/layout/orgChart1"/>
    <dgm:cxn modelId="{ADED593C-CF1C-4C44-A5C5-F475AB49F319}" type="presParOf" srcId="{065BCD7C-6EDB-451D-AAD4-6F061688C9A8}" destId="{B67D5FC5-644A-448B-94D8-A5D0F84799A2}" srcOrd="2" destOrd="0" presId="urn:microsoft.com/office/officeart/2005/8/layout/orgChart1"/>
    <dgm:cxn modelId="{A0E0C5B1-AFB2-4EF2-9B38-92C05B5179A0}" type="presParOf" srcId="{065BCD7C-6EDB-451D-AAD4-6F061688C9A8}" destId="{080AB3CB-C203-4ED4-9350-E36547B7F7B8}" srcOrd="3" destOrd="0" presId="urn:microsoft.com/office/officeart/2005/8/layout/orgChart1"/>
    <dgm:cxn modelId="{2D4363B4-EAEC-4A05-876D-828BE102B003}" type="presParOf" srcId="{080AB3CB-C203-4ED4-9350-E36547B7F7B8}" destId="{33512F4E-CAF3-48D7-88E1-A5E9DC6E8FD8}" srcOrd="0" destOrd="0" presId="urn:microsoft.com/office/officeart/2005/8/layout/orgChart1"/>
    <dgm:cxn modelId="{E65E1A4C-7BB0-40EA-BA89-7668359C4FBB}" type="presParOf" srcId="{33512F4E-CAF3-48D7-88E1-A5E9DC6E8FD8}" destId="{345F2C08-8E4A-4B39-96A4-D24BF34238E0}" srcOrd="0" destOrd="0" presId="urn:microsoft.com/office/officeart/2005/8/layout/orgChart1"/>
    <dgm:cxn modelId="{1A290CCD-C553-48A9-B64E-CE9F580CF1EB}" type="presParOf" srcId="{33512F4E-CAF3-48D7-88E1-A5E9DC6E8FD8}" destId="{0A871773-55FD-4133-B39F-521E5E3B13A9}" srcOrd="1" destOrd="0" presId="urn:microsoft.com/office/officeart/2005/8/layout/orgChart1"/>
    <dgm:cxn modelId="{0394270F-3B22-43DF-9453-D338E7F724FC}" type="presParOf" srcId="{080AB3CB-C203-4ED4-9350-E36547B7F7B8}" destId="{444F5810-5C14-4933-838F-7C403D6637CF}" srcOrd="1" destOrd="0" presId="urn:microsoft.com/office/officeart/2005/8/layout/orgChart1"/>
    <dgm:cxn modelId="{1864A2EF-4AEF-418C-8CF7-AFB183ADC2D8}" type="presParOf" srcId="{080AB3CB-C203-4ED4-9350-E36547B7F7B8}" destId="{022D26F5-2769-4A4D-BF61-108267800003}" srcOrd="2" destOrd="0" presId="urn:microsoft.com/office/officeart/2005/8/layout/orgChart1"/>
    <dgm:cxn modelId="{01BDF9D6-4B7A-4D77-B177-EB8BA02AB7CB}" type="presParOf" srcId="{BE703EF7-0CCF-439A-954E-CBBE6D4FBA6B}" destId="{185715CD-E279-4975-9A2A-3F60DC05DCB6}" srcOrd="2" destOrd="0" presId="urn:microsoft.com/office/officeart/2005/8/layout/orgChart1"/>
    <dgm:cxn modelId="{9E3255E5-30AC-4E5F-9B94-7887EC7D3915}" type="presParOf" srcId="{695F95D0-3965-4F2A-B874-6C79AD6F0129}" destId="{2833B48A-0B3F-4413-876C-D9B8FB1DECE6}" srcOrd="2" destOrd="0" presId="urn:microsoft.com/office/officeart/2005/8/layout/orgChart1"/>
    <dgm:cxn modelId="{FA3C4AF4-3063-4166-95D0-3391F50F4692}" type="presParOf" srcId="{695F95D0-3965-4F2A-B874-6C79AD6F0129}" destId="{C38C44B8-C7E4-4E17-8635-2CB7675278B3}" srcOrd="3" destOrd="0" presId="urn:microsoft.com/office/officeart/2005/8/layout/orgChart1"/>
    <dgm:cxn modelId="{F0AC985F-A9BE-4547-8919-C2BDA0F321BD}" type="presParOf" srcId="{C38C44B8-C7E4-4E17-8635-2CB7675278B3}" destId="{CFAAACC1-3537-44A5-B59B-76C4167585DA}" srcOrd="0" destOrd="0" presId="urn:microsoft.com/office/officeart/2005/8/layout/orgChart1"/>
    <dgm:cxn modelId="{65F13951-E323-4D7D-80B2-B475F4F28816}" type="presParOf" srcId="{CFAAACC1-3537-44A5-B59B-76C4167585DA}" destId="{C22D3A8C-77A1-42CF-B493-C85C8F29CD27}" srcOrd="0" destOrd="0" presId="urn:microsoft.com/office/officeart/2005/8/layout/orgChart1"/>
    <dgm:cxn modelId="{D68F773E-6256-465F-AF46-3146A997C965}" type="presParOf" srcId="{CFAAACC1-3537-44A5-B59B-76C4167585DA}" destId="{B2965451-6A45-4896-9D40-9AAB757A35B6}" srcOrd="1" destOrd="0" presId="urn:microsoft.com/office/officeart/2005/8/layout/orgChart1"/>
    <dgm:cxn modelId="{D1FC8950-BB4E-4182-B7D3-E2CCA904BF28}" type="presParOf" srcId="{C38C44B8-C7E4-4E17-8635-2CB7675278B3}" destId="{A4B42C86-52D9-4721-929C-AE28A0F650A9}" srcOrd="1" destOrd="0" presId="urn:microsoft.com/office/officeart/2005/8/layout/orgChart1"/>
    <dgm:cxn modelId="{0FC59F0C-EEDA-4AA6-86F0-18833D09EE87}" type="presParOf" srcId="{A4B42C86-52D9-4721-929C-AE28A0F650A9}" destId="{65409BD0-2FF7-4AF8-BDBE-5295D3E399AE}" srcOrd="0" destOrd="0" presId="urn:microsoft.com/office/officeart/2005/8/layout/orgChart1"/>
    <dgm:cxn modelId="{66E8B8CA-3AEE-44CF-8774-F7245B8C481B}" type="presParOf" srcId="{A4B42C86-52D9-4721-929C-AE28A0F650A9}" destId="{1E0CBAC0-5272-46E6-9874-A53806A73D71}" srcOrd="1" destOrd="0" presId="urn:microsoft.com/office/officeart/2005/8/layout/orgChart1"/>
    <dgm:cxn modelId="{DCF4D418-4B85-45FE-909F-C661A401F299}" type="presParOf" srcId="{1E0CBAC0-5272-46E6-9874-A53806A73D71}" destId="{07F93A78-8734-43E9-8DBD-BEC8D359E8BE}" srcOrd="0" destOrd="0" presId="urn:microsoft.com/office/officeart/2005/8/layout/orgChart1"/>
    <dgm:cxn modelId="{CCDA48DD-0EEA-42BC-8655-DC72811BFF59}" type="presParOf" srcId="{07F93A78-8734-43E9-8DBD-BEC8D359E8BE}" destId="{A191C2C0-EBD2-4CFD-9688-B57DF7EE893D}" srcOrd="0" destOrd="0" presId="urn:microsoft.com/office/officeart/2005/8/layout/orgChart1"/>
    <dgm:cxn modelId="{D2E7E64D-BD66-4E16-8C5F-D2CD4BB6C4E1}" type="presParOf" srcId="{07F93A78-8734-43E9-8DBD-BEC8D359E8BE}" destId="{8648DE9E-E74F-4674-8832-E1DF9F83AF53}" srcOrd="1" destOrd="0" presId="urn:microsoft.com/office/officeart/2005/8/layout/orgChart1"/>
    <dgm:cxn modelId="{AE894C8F-1147-42B3-B64E-A9EEF7933825}" type="presParOf" srcId="{1E0CBAC0-5272-46E6-9874-A53806A73D71}" destId="{D5190B28-E7F2-40D5-BE9E-E62A593DD506}" srcOrd="1" destOrd="0" presId="urn:microsoft.com/office/officeart/2005/8/layout/orgChart1"/>
    <dgm:cxn modelId="{DE68E814-C838-47C5-BEF5-45F987739762}" type="presParOf" srcId="{1E0CBAC0-5272-46E6-9874-A53806A73D71}" destId="{D7321348-E892-41D5-AEDC-6F2A80D3BB31}" srcOrd="2" destOrd="0" presId="urn:microsoft.com/office/officeart/2005/8/layout/orgChart1"/>
    <dgm:cxn modelId="{2397DAEE-F30A-49B0-BCF2-791F3105BEA4}" type="presParOf" srcId="{A4B42C86-52D9-4721-929C-AE28A0F650A9}" destId="{20E02F63-E2B9-47F3-931B-559C01ACB4FF}" srcOrd="2" destOrd="0" presId="urn:microsoft.com/office/officeart/2005/8/layout/orgChart1"/>
    <dgm:cxn modelId="{63B278A0-69BD-409B-A11A-2FB3D362D7FE}" type="presParOf" srcId="{A4B42C86-52D9-4721-929C-AE28A0F650A9}" destId="{9399ABDB-4C60-47B7-ABA6-C8224E37F2AB}" srcOrd="3" destOrd="0" presId="urn:microsoft.com/office/officeart/2005/8/layout/orgChart1"/>
    <dgm:cxn modelId="{88FA0F88-B070-4130-AEC5-4B74263A2292}" type="presParOf" srcId="{9399ABDB-4C60-47B7-ABA6-C8224E37F2AB}" destId="{35EEE4C8-96E1-4494-AACC-ACA7524FC990}" srcOrd="0" destOrd="0" presId="urn:microsoft.com/office/officeart/2005/8/layout/orgChart1"/>
    <dgm:cxn modelId="{1944211A-4642-4CBB-9025-40A864496039}" type="presParOf" srcId="{35EEE4C8-96E1-4494-AACC-ACA7524FC990}" destId="{9ADA6EE6-AD65-47E7-8A1A-C9EA620A1E36}" srcOrd="0" destOrd="0" presId="urn:microsoft.com/office/officeart/2005/8/layout/orgChart1"/>
    <dgm:cxn modelId="{8AF749D1-8379-405D-80A3-47A8F0E3C25A}" type="presParOf" srcId="{35EEE4C8-96E1-4494-AACC-ACA7524FC990}" destId="{7AB20F10-F464-4412-95A4-2227D2C5E1D9}" srcOrd="1" destOrd="0" presId="urn:microsoft.com/office/officeart/2005/8/layout/orgChart1"/>
    <dgm:cxn modelId="{BA1A18B5-D233-43F9-8A69-608EBD5F2D62}" type="presParOf" srcId="{9399ABDB-4C60-47B7-ABA6-C8224E37F2AB}" destId="{2291239A-B66C-4AC6-9CAB-0C793C502BAA}" srcOrd="1" destOrd="0" presId="urn:microsoft.com/office/officeart/2005/8/layout/orgChart1"/>
    <dgm:cxn modelId="{A337EBC4-C396-4E0E-82AA-8B73AB23B7F5}" type="presParOf" srcId="{9399ABDB-4C60-47B7-ABA6-C8224E37F2AB}" destId="{7786B062-5DF4-41CD-BE06-2F4C48662575}" srcOrd="2" destOrd="0" presId="urn:microsoft.com/office/officeart/2005/8/layout/orgChart1"/>
    <dgm:cxn modelId="{BF18B867-C176-4324-9E4A-D32DB6111521}" type="presParOf" srcId="{A4B42C86-52D9-4721-929C-AE28A0F650A9}" destId="{73F71C15-1F54-424C-9818-2712BEAAAA81}" srcOrd="4" destOrd="0" presId="urn:microsoft.com/office/officeart/2005/8/layout/orgChart1"/>
    <dgm:cxn modelId="{7397B175-DEE4-4EF3-9F96-F8C8D837CCD0}" type="presParOf" srcId="{A4B42C86-52D9-4721-929C-AE28A0F650A9}" destId="{3641BA07-C4BB-432C-A4CC-78FB703FAF23}" srcOrd="5" destOrd="0" presId="urn:microsoft.com/office/officeart/2005/8/layout/orgChart1"/>
    <dgm:cxn modelId="{0D1EFE46-154A-4ADE-926A-1CB2102CFF7D}" type="presParOf" srcId="{3641BA07-C4BB-432C-A4CC-78FB703FAF23}" destId="{0DF3D8C6-2098-4D7F-B2A8-42D320BD544A}" srcOrd="0" destOrd="0" presId="urn:microsoft.com/office/officeart/2005/8/layout/orgChart1"/>
    <dgm:cxn modelId="{2AFD4088-E68C-45DC-8B0B-B880D61C111A}" type="presParOf" srcId="{0DF3D8C6-2098-4D7F-B2A8-42D320BD544A}" destId="{9C0413BC-DF6B-48F5-849E-6F48186558D6}" srcOrd="0" destOrd="0" presId="urn:microsoft.com/office/officeart/2005/8/layout/orgChart1"/>
    <dgm:cxn modelId="{B319E607-C332-47E7-B927-DEC8B0676836}" type="presParOf" srcId="{0DF3D8C6-2098-4D7F-B2A8-42D320BD544A}" destId="{4DA811FE-4E3A-4446-AA01-D98F7DFBCD02}" srcOrd="1" destOrd="0" presId="urn:microsoft.com/office/officeart/2005/8/layout/orgChart1"/>
    <dgm:cxn modelId="{D573611E-0362-4653-9E5A-0F9AD93D7ADC}" type="presParOf" srcId="{3641BA07-C4BB-432C-A4CC-78FB703FAF23}" destId="{40825A8F-76D7-4260-A51A-FD25DAC419A3}" srcOrd="1" destOrd="0" presId="urn:microsoft.com/office/officeart/2005/8/layout/orgChart1"/>
    <dgm:cxn modelId="{F67AE399-DE84-4FC7-869F-7DECA580DFCB}" type="presParOf" srcId="{3641BA07-C4BB-432C-A4CC-78FB703FAF23}" destId="{24E2B5E1-5794-4752-8B52-E412EB8718AF}" srcOrd="2" destOrd="0" presId="urn:microsoft.com/office/officeart/2005/8/layout/orgChart1"/>
    <dgm:cxn modelId="{FE6218A0-E8DB-4E25-B98D-0800DACEC9FA}" type="presParOf" srcId="{C38C44B8-C7E4-4E17-8635-2CB7675278B3}" destId="{E634BC36-363E-4443-A398-53C63894FC96}" srcOrd="2" destOrd="0" presId="urn:microsoft.com/office/officeart/2005/8/layout/orgChart1"/>
    <dgm:cxn modelId="{96CF0126-D77D-403E-BBCA-21FF0D82FC2C}" type="presParOf" srcId="{695F95D0-3965-4F2A-B874-6C79AD6F0129}" destId="{41E514DA-CDE2-438D-B2E1-E4A48BA6FA17}" srcOrd="4" destOrd="0" presId="urn:microsoft.com/office/officeart/2005/8/layout/orgChart1"/>
    <dgm:cxn modelId="{97DBBAAF-DEE7-4A08-9EC2-32254E6682C3}" type="presParOf" srcId="{695F95D0-3965-4F2A-B874-6C79AD6F0129}" destId="{7E649461-8F05-4C87-B749-E06A894EAA96}" srcOrd="5" destOrd="0" presId="urn:microsoft.com/office/officeart/2005/8/layout/orgChart1"/>
    <dgm:cxn modelId="{B9748D75-6C12-47E5-9FFA-F06C51184AF1}" type="presParOf" srcId="{7E649461-8F05-4C87-B749-E06A894EAA96}" destId="{963A19EA-A285-4D25-BD60-6C408C2CF323}" srcOrd="0" destOrd="0" presId="urn:microsoft.com/office/officeart/2005/8/layout/orgChart1"/>
    <dgm:cxn modelId="{10F4E0CE-734C-42ED-A926-3C7B041EC368}" type="presParOf" srcId="{963A19EA-A285-4D25-BD60-6C408C2CF323}" destId="{00D7E035-219F-46D8-83E5-442769DE499D}" srcOrd="0" destOrd="0" presId="urn:microsoft.com/office/officeart/2005/8/layout/orgChart1"/>
    <dgm:cxn modelId="{66C511EE-1487-4D9E-BC16-3F098EB396B4}" type="presParOf" srcId="{963A19EA-A285-4D25-BD60-6C408C2CF323}" destId="{B01424FD-EDDA-407F-AFF5-ABDF10CE4FA6}" srcOrd="1" destOrd="0" presId="urn:microsoft.com/office/officeart/2005/8/layout/orgChart1"/>
    <dgm:cxn modelId="{A8594C51-0780-41E7-AE52-849BBF1FF5D5}" type="presParOf" srcId="{7E649461-8F05-4C87-B749-E06A894EAA96}" destId="{14CCFADD-EBBA-4026-96A8-C190BBB5129F}" srcOrd="1" destOrd="0" presId="urn:microsoft.com/office/officeart/2005/8/layout/orgChart1"/>
    <dgm:cxn modelId="{280C90BD-93D8-48CD-B51E-636757A9A0F2}" type="presParOf" srcId="{14CCFADD-EBBA-4026-96A8-C190BBB5129F}" destId="{2E05C043-50BD-4558-B9FE-F37CFE4A8819}" srcOrd="0" destOrd="0" presId="urn:microsoft.com/office/officeart/2005/8/layout/orgChart1"/>
    <dgm:cxn modelId="{6320A108-01F9-486D-ADC3-A3CC4B0DB970}" type="presParOf" srcId="{14CCFADD-EBBA-4026-96A8-C190BBB5129F}" destId="{B96D1CE1-0047-44CE-B593-B6B31050CA03}" srcOrd="1" destOrd="0" presId="urn:microsoft.com/office/officeart/2005/8/layout/orgChart1"/>
    <dgm:cxn modelId="{E57AE674-0FE1-4764-A266-DF08AD31659D}" type="presParOf" srcId="{B96D1CE1-0047-44CE-B593-B6B31050CA03}" destId="{BE53ABE8-1082-443C-8B29-4A8E26E7A55D}" srcOrd="0" destOrd="0" presId="urn:microsoft.com/office/officeart/2005/8/layout/orgChart1"/>
    <dgm:cxn modelId="{017817F6-FA77-4B04-8D67-879DF7D5F78C}" type="presParOf" srcId="{BE53ABE8-1082-443C-8B29-4A8E26E7A55D}" destId="{AAFE2333-6C16-4565-BED6-C88B145477B2}" srcOrd="0" destOrd="0" presId="urn:microsoft.com/office/officeart/2005/8/layout/orgChart1"/>
    <dgm:cxn modelId="{E4BA0649-7229-4FEB-96C7-2EBB29A4A269}" type="presParOf" srcId="{BE53ABE8-1082-443C-8B29-4A8E26E7A55D}" destId="{981BE528-C5D1-4155-9D03-ADAD8694BE9E}" srcOrd="1" destOrd="0" presId="urn:microsoft.com/office/officeart/2005/8/layout/orgChart1"/>
    <dgm:cxn modelId="{34A920F8-24D2-4BDB-A68A-C2C63DDA8CA4}" type="presParOf" srcId="{B96D1CE1-0047-44CE-B593-B6B31050CA03}" destId="{DCC2783D-1406-4C73-B90B-555A5F03431A}" srcOrd="1" destOrd="0" presId="urn:microsoft.com/office/officeart/2005/8/layout/orgChart1"/>
    <dgm:cxn modelId="{24017A44-73E6-4C1D-B8FE-698F0A67343A}" type="presParOf" srcId="{B96D1CE1-0047-44CE-B593-B6B31050CA03}" destId="{7DA73690-BCDE-4FF5-9203-D27A7278ACF7}" srcOrd="2" destOrd="0" presId="urn:microsoft.com/office/officeart/2005/8/layout/orgChart1"/>
    <dgm:cxn modelId="{C360A2CB-9748-4973-B315-2CE4279CD262}" type="presParOf" srcId="{14CCFADD-EBBA-4026-96A8-C190BBB5129F}" destId="{1D6D1055-6F48-457F-A069-1D37D6BA4AC9}" srcOrd="2" destOrd="0" presId="urn:microsoft.com/office/officeart/2005/8/layout/orgChart1"/>
    <dgm:cxn modelId="{F96947AE-0C80-4B23-A629-4F64B16F0B54}" type="presParOf" srcId="{14CCFADD-EBBA-4026-96A8-C190BBB5129F}" destId="{4B68406C-4F03-4661-B5E0-A83B77DB476C}" srcOrd="3" destOrd="0" presId="urn:microsoft.com/office/officeart/2005/8/layout/orgChart1"/>
    <dgm:cxn modelId="{035D7400-4352-4A73-A858-A9DC0F7E434C}" type="presParOf" srcId="{4B68406C-4F03-4661-B5E0-A83B77DB476C}" destId="{CC4A39BD-2271-4C35-92C8-D0B3FD7299D0}" srcOrd="0" destOrd="0" presId="urn:microsoft.com/office/officeart/2005/8/layout/orgChart1"/>
    <dgm:cxn modelId="{DF3740B7-6B12-45F7-97FD-B92EBB82D8AA}" type="presParOf" srcId="{CC4A39BD-2271-4C35-92C8-D0B3FD7299D0}" destId="{151A48C7-3F4C-46E0-A0C0-270DAEA25F14}" srcOrd="0" destOrd="0" presId="urn:microsoft.com/office/officeart/2005/8/layout/orgChart1"/>
    <dgm:cxn modelId="{ED400324-83D6-40AF-A87E-B1CC0591CB32}" type="presParOf" srcId="{CC4A39BD-2271-4C35-92C8-D0B3FD7299D0}" destId="{30753358-E73C-4A2F-A290-F60674D72278}" srcOrd="1" destOrd="0" presId="urn:microsoft.com/office/officeart/2005/8/layout/orgChart1"/>
    <dgm:cxn modelId="{F2545168-B220-495B-AAD8-22F2E28D08F2}" type="presParOf" srcId="{4B68406C-4F03-4661-B5E0-A83B77DB476C}" destId="{AF220344-6092-4C49-B809-B0CA1D4C0AF3}" srcOrd="1" destOrd="0" presId="urn:microsoft.com/office/officeart/2005/8/layout/orgChart1"/>
    <dgm:cxn modelId="{EF3AA6B4-A37C-4663-8F81-C2C4F5B471FE}" type="presParOf" srcId="{4B68406C-4F03-4661-B5E0-A83B77DB476C}" destId="{F405DC8D-BABC-4AE9-A560-C258DDC9B435}" srcOrd="2" destOrd="0" presId="urn:microsoft.com/office/officeart/2005/8/layout/orgChart1"/>
    <dgm:cxn modelId="{6D56C51A-DCDD-45BD-9D34-783903E6768D}" type="presParOf" srcId="{14CCFADD-EBBA-4026-96A8-C190BBB5129F}" destId="{5253DD28-56F7-4DFE-ABA5-B7D2DE1E38A3}" srcOrd="4" destOrd="0" presId="urn:microsoft.com/office/officeart/2005/8/layout/orgChart1"/>
    <dgm:cxn modelId="{ED62ACA9-2306-4F2B-9673-E1DC0D8B975A}" type="presParOf" srcId="{14CCFADD-EBBA-4026-96A8-C190BBB5129F}" destId="{3F2C5459-DAFE-42D8-BBAE-C9D6E87CDD21}" srcOrd="5" destOrd="0" presId="urn:microsoft.com/office/officeart/2005/8/layout/orgChart1"/>
    <dgm:cxn modelId="{4F53C94F-5C7E-43A3-94C4-E8C685978BE1}" type="presParOf" srcId="{3F2C5459-DAFE-42D8-BBAE-C9D6E87CDD21}" destId="{F7305431-2B9F-4EF2-9B50-65FAA011CAA3}" srcOrd="0" destOrd="0" presId="urn:microsoft.com/office/officeart/2005/8/layout/orgChart1"/>
    <dgm:cxn modelId="{5941251F-E1C7-444B-9FF8-3687F271BCA3}" type="presParOf" srcId="{F7305431-2B9F-4EF2-9B50-65FAA011CAA3}" destId="{ACB6B69D-D527-4686-A23E-36F0CF67B799}" srcOrd="0" destOrd="0" presId="urn:microsoft.com/office/officeart/2005/8/layout/orgChart1"/>
    <dgm:cxn modelId="{822E2901-EFEA-4FBA-BC3C-957C48C0FB98}" type="presParOf" srcId="{F7305431-2B9F-4EF2-9B50-65FAA011CAA3}" destId="{D9061842-FD84-4AEB-AC3B-4CC155B035BE}" srcOrd="1" destOrd="0" presId="urn:microsoft.com/office/officeart/2005/8/layout/orgChart1"/>
    <dgm:cxn modelId="{86C4EFF4-F21D-4665-A18B-708DF92DD0F5}" type="presParOf" srcId="{3F2C5459-DAFE-42D8-BBAE-C9D6E87CDD21}" destId="{761B2560-30ED-4357-BBC9-3CD7A4FEF609}" srcOrd="1" destOrd="0" presId="urn:microsoft.com/office/officeart/2005/8/layout/orgChart1"/>
    <dgm:cxn modelId="{E38011BF-C9C6-4843-8E3E-623FD3EC2C7E}" type="presParOf" srcId="{3F2C5459-DAFE-42D8-BBAE-C9D6E87CDD21}" destId="{B767B729-E7A5-4960-A803-84D068E4D158}" srcOrd="2" destOrd="0" presId="urn:microsoft.com/office/officeart/2005/8/layout/orgChart1"/>
    <dgm:cxn modelId="{33D41EEE-F62D-4078-B442-C243F60647CE}" type="presParOf" srcId="{7E649461-8F05-4C87-B749-E06A894EAA96}" destId="{496F3B25-99C6-4748-94DB-3086C08721AF}" srcOrd="2" destOrd="0" presId="urn:microsoft.com/office/officeart/2005/8/layout/orgChart1"/>
    <dgm:cxn modelId="{65ED4B3A-E073-4B57-80D3-FDE56F059EF8}" type="presParOf" srcId="{695F95D0-3965-4F2A-B874-6C79AD6F0129}" destId="{F289DE97-7CF0-46BE-802A-55353E779AA2}" srcOrd="6" destOrd="0" presId="urn:microsoft.com/office/officeart/2005/8/layout/orgChart1"/>
    <dgm:cxn modelId="{DFDCF70E-8C47-4F55-B32D-77D9754349AE}" type="presParOf" srcId="{695F95D0-3965-4F2A-B874-6C79AD6F0129}" destId="{372BEFB3-4C07-410C-9CF1-8FE5ADF38809}" srcOrd="7" destOrd="0" presId="urn:microsoft.com/office/officeart/2005/8/layout/orgChart1"/>
    <dgm:cxn modelId="{68B1C1A0-8BD4-4069-85D0-1113BAC42411}" type="presParOf" srcId="{372BEFB3-4C07-410C-9CF1-8FE5ADF38809}" destId="{7C1E6CF0-A8E1-47B7-B0C5-B5D3740694F8}" srcOrd="0" destOrd="0" presId="urn:microsoft.com/office/officeart/2005/8/layout/orgChart1"/>
    <dgm:cxn modelId="{2EF80E34-1E08-46B4-8D2A-B503F609B389}" type="presParOf" srcId="{7C1E6CF0-A8E1-47B7-B0C5-B5D3740694F8}" destId="{0AA7D7AE-6204-420D-884F-6427875837CF}" srcOrd="0" destOrd="0" presId="urn:microsoft.com/office/officeart/2005/8/layout/orgChart1"/>
    <dgm:cxn modelId="{D8A039F2-E255-436E-ABB6-DBCA553E4A27}" type="presParOf" srcId="{7C1E6CF0-A8E1-47B7-B0C5-B5D3740694F8}" destId="{6ACA08E0-094E-49E6-B9E1-B8C87A180F24}" srcOrd="1" destOrd="0" presId="urn:microsoft.com/office/officeart/2005/8/layout/orgChart1"/>
    <dgm:cxn modelId="{46D8F7F7-E803-4B66-A2FC-E545DA6AD477}" type="presParOf" srcId="{372BEFB3-4C07-410C-9CF1-8FE5ADF38809}" destId="{DAD2C60F-2F7F-4AD7-A599-84C76E824DE2}" srcOrd="1" destOrd="0" presId="urn:microsoft.com/office/officeart/2005/8/layout/orgChart1"/>
    <dgm:cxn modelId="{E5C29FEE-3B18-4639-927E-C48AB2624531}" type="presParOf" srcId="{DAD2C60F-2F7F-4AD7-A599-84C76E824DE2}" destId="{29B42F24-A612-43F2-B5F4-5477D84C4EF4}" srcOrd="0" destOrd="0" presId="urn:microsoft.com/office/officeart/2005/8/layout/orgChart1"/>
    <dgm:cxn modelId="{011CA9A6-2C6E-4E51-B3B9-25B78898272E}" type="presParOf" srcId="{DAD2C60F-2F7F-4AD7-A599-84C76E824DE2}" destId="{D1479BB4-2D1B-488B-B866-3EAA7C1E916D}" srcOrd="1" destOrd="0" presId="urn:microsoft.com/office/officeart/2005/8/layout/orgChart1"/>
    <dgm:cxn modelId="{233C40D0-451E-4163-8173-6D601AD7A71A}" type="presParOf" srcId="{D1479BB4-2D1B-488B-B866-3EAA7C1E916D}" destId="{9384AEE1-3564-46D2-8450-FC5E5C88DF68}" srcOrd="0" destOrd="0" presId="urn:microsoft.com/office/officeart/2005/8/layout/orgChart1"/>
    <dgm:cxn modelId="{E757383A-EA10-4937-8B95-D59055CF5736}" type="presParOf" srcId="{9384AEE1-3564-46D2-8450-FC5E5C88DF68}" destId="{70C7C8F9-6264-4A13-AD9F-D9E4211ED374}" srcOrd="0" destOrd="0" presId="urn:microsoft.com/office/officeart/2005/8/layout/orgChart1"/>
    <dgm:cxn modelId="{0D70FC4B-0B1C-4799-9140-6820B6348CEF}" type="presParOf" srcId="{9384AEE1-3564-46D2-8450-FC5E5C88DF68}" destId="{A0B4C252-FF51-48B5-8750-1A2FF61593F1}" srcOrd="1" destOrd="0" presId="urn:microsoft.com/office/officeart/2005/8/layout/orgChart1"/>
    <dgm:cxn modelId="{7058D603-6D9D-48D6-8956-EF4EDE0CD149}" type="presParOf" srcId="{D1479BB4-2D1B-488B-B866-3EAA7C1E916D}" destId="{71107468-F021-469B-B5AC-C62712EEF7F4}" srcOrd="1" destOrd="0" presId="urn:microsoft.com/office/officeart/2005/8/layout/orgChart1"/>
    <dgm:cxn modelId="{4C8939B4-1330-4E00-A0C3-4B024C50ACAE}" type="presParOf" srcId="{D1479BB4-2D1B-488B-B866-3EAA7C1E916D}" destId="{E3B33D7E-8A2F-4A0B-9D8B-CB020BABAFA5}" srcOrd="2" destOrd="0" presId="urn:microsoft.com/office/officeart/2005/8/layout/orgChart1"/>
    <dgm:cxn modelId="{91CB93C1-0CD4-4408-A71C-13F16662A94B}" type="presParOf" srcId="{DAD2C60F-2F7F-4AD7-A599-84C76E824DE2}" destId="{135FF946-4F60-4314-9352-40E1831E54E9}" srcOrd="2" destOrd="0" presId="urn:microsoft.com/office/officeart/2005/8/layout/orgChart1"/>
    <dgm:cxn modelId="{9AA46A21-2266-41F1-A6C8-5CEC8E3F0E03}" type="presParOf" srcId="{DAD2C60F-2F7F-4AD7-A599-84C76E824DE2}" destId="{2D1DA3BF-0F2B-4417-8FCC-6DC041F42E78}" srcOrd="3" destOrd="0" presId="urn:microsoft.com/office/officeart/2005/8/layout/orgChart1"/>
    <dgm:cxn modelId="{4C68B6DF-239D-4B26-8894-1895775F5BBB}" type="presParOf" srcId="{2D1DA3BF-0F2B-4417-8FCC-6DC041F42E78}" destId="{4284035C-9736-402D-B083-BB2CA8097C9C}" srcOrd="0" destOrd="0" presId="urn:microsoft.com/office/officeart/2005/8/layout/orgChart1"/>
    <dgm:cxn modelId="{096D245E-6222-4926-9C65-134B0F1ECC1C}" type="presParOf" srcId="{4284035C-9736-402D-B083-BB2CA8097C9C}" destId="{B5388BB1-6202-4499-A7D2-B58466DC6EDC}" srcOrd="0" destOrd="0" presId="urn:microsoft.com/office/officeart/2005/8/layout/orgChart1"/>
    <dgm:cxn modelId="{3B3ED0BC-3976-4D1E-B3FC-5B110716CB0E}" type="presParOf" srcId="{4284035C-9736-402D-B083-BB2CA8097C9C}" destId="{7856816D-6AF5-4634-AFFD-7F201BD41850}" srcOrd="1" destOrd="0" presId="urn:microsoft.com/office/officeart/2005/8/layout/orgChart1"/>
    <dgm:cxn modelId="{4D486292-1DD2-4826-944A-96DAB3330551}" type="presParOf" srcId="{2D1DA3BF-0F2B-4417-8FCC-6DC041F42E78}" destId="{5935BAF2-3595-4F55-8CBE-A52A1045DEBB}" srcOrd="1" destOrd="0" presId="urn:microsoft.com/office/officeart/2005/8/layout/orgChart1"/>
    <dgm:cxn modelId="{E1F28DD7-62F9-4679-8372-CC8422239B4E}" type="presParOf" srcId="{2D1DA3BF-0F2B-4417-8FCC-6DC041F42E78}" destId="{4F1F15B5-964D-4E4F-A495-15CBBB7E341C}" srcOrd="2" destOrd="0" presId="urn:microsoft.com/office/officeart/2005/8/layout/orgChart1"/>
    <dgm:cxn modelId="{8F28FEB4-5C4A-4D4D-B69A-C336D18F8291}" type="presParOf" srcId="{DAD2C60F-2F7F-4AD7-A599-84C76E824DE2}" destId="{6DD73A1E-5D67-498B-B90F-EE3B2D632B9A}" srcOrd="4" destOrd="0" presId="urn:microsoft.com/office/officeart/2005/8/layout/orgChart1"/>
    <dgm:cxn modelId="{7E84B9A2-A273-4D3D-8E6D-29DB634A6384}" type="presParOf" srcId="{DAD2C60F-2F7F-4AD7-A599-84C76E824DE2}" destId="{0C7CD49B-E114-4013-9DA9-2626EC832F7E}" srcOrd="5" destOrd="0" presId="urn:microsoft.com/office/officeart/2005/8/layout/orgChart1"/>
    <dgm:cxn modelId="{78A2D61F-0F5A-4E5D-A856-7F55E6F4A221}" type="presParOf" srcId="{0C7CD49B-E114-4013-9DA9-2626EC832F7E}" destId="{4A7D3F21-C865-4629-BF79-13FCACC76624}" srcOrd="0" destOrd="0" presId="urn:microsoft.com/office/officeart/2005/8/layout/orgChart1"/>
    <dgm:cxn modelId="{172C332A-4719-455F-B1D5-F8164D35DA08}" type="presParOf" srcId="{4A7D3F21-C865-4629-BF79-13FCACC76624}" destId="{01D3E048-9DE3-4A46-A726-07E892AF34EC}" srcOrd="0" destOrd="0" presId="urn:microsoft.com/office/officeart/2005/8/layout/orgChart1"/>
    <dgm:cxn modelId="{1DFB8040-D794-4CF4-8AA3-CF3225C86B09}" type="presParOf" srcId="{4A7D3F21-C865-4629-BF79-13FCACC76624}" destId="{3464A2DD-8215-495E-9017-4F52946BFAEE}" srcOrd="1" destOrd="0" presId="urn:microsoft.com/office/officeart/2005/8/layout/orgChart1"/>
    <dgm:cxn modelId="{9FDE83E1-4CE1-4599-B42E-57EA46681EFF}" type="presParOf" srcId="{0C7CD49B-E114-4013-9DA9-2626EC832F7E}" destId="{C25F9013-6679-45B3-AAC6-C40CCF737AA6}" srcOrd="1" destOrd="0" presId="urn:microsoft.com/office/officeart/2005/8/layout/orgChart1"/>
    <dgm:cxn modelId="{37990F91-FCE1-4FD2-AE0A-F343FBE3420A}" type="presParOf" srcId="{0C7CD49B-E114-4013-9DA9-2626EC832F7E}" destId="{67B6D026-224E-4AE7-8EFC-1516192AFD80}" srcOrd="2" destOrd="0" presId="urn:microsoft.com/office/officeart/2005/8/layout/orgChart1"/>
    <dgm:cxn modelId="{BBB8EE11-0BA8-4961-B997-D4CD971822C5}" type="presParOf" srcId="{372BEFB3-4C07-410C-9CF1-8FE5ADF38809}" destId="{256EBA7C-D715-4171-B101-30526D88F380}" srcOrd="2" destOrd="0" presId="urn:microsoft.com/office/officeart/2005/8/layout/orgChart1"/>
    <dgm:cxn modelId="{B96059E2-FF1F-4F1E-96BD-F28D944AD53B}" type="presParOf" srcId="{695F95D0-3965-4F2A-B874-6C79AD6F0129}" destId="{56CF754B-4A3C-4F51-B804-0B5D4875C2C7}" srcOrd="8" destOrd="0" presId="urn:microsoft.com/office/officeart/2005/8/layout/orgChart1"/>
    <dgm:cxn modelId="{92B4CF9A-6E23-4167-B415-0CDD0C4A947D}" type="presParOf" srcId="{695F95D0-3965-4F2A-B874-6C79AD6F0129}" destId="{3107151A-90BB-44AF-8F0D-0A75304FA204}" srcOrd="9" destOrd="0" presId="urn:microsoft.com/office/officeart/2005/8/layout/orgChart1"/>
    <dgm:cxn modelId="{D0AC6252-1343-49C5-ABD0-B62920032A2C}" type="presParOf" srcId="{3107151A-90BB-44AF-8F0D-0A75304FA204}" destId="{6714E275-0523-48A2-90CB-37D2FC2B6A72}" srcOrd="0" destOrd="0" presId="urn:microsoft.com/office/officeart/2005/8/layout/orgChart1"/>
    <dgm:cxn modelId="{D6C23DD2-4ED8-4E07-9E9C-7905AB8690C4}" type="presParOf" srcId="{6714E275-0523-48A2-90CB-37D2FC2B6A72}" destId="{7E669BD9-96DC-4084-ABCA-536C49253893}" srcOrd="0" destOrd="0" presId="urn:microsoft.com/office/officeart/2005/8/layout/orgChart1"/>
    <dgm:cxn modelId="{03D516F5-89ED-4B7D-A219-2BBB49D8D383}" type="presParOf" srcId="{6714E275-0523-48A2-90CB-37D2FC2B6A72}" destId="{70B61CC2-E706-47D8-9511-7ED7798D20D0}" srcOrd="1" destOrd="0" presId="urn:microsoft.com/office/officeart/2005/8/layout/orgChart1"/>
    <dgm:cxn modelId="{820896AF-DBDE-4AAC-93FD-455BB5F99353}" type="presParOf" srcId="{3107151A-90BB-44AF-8F0D-0A75304FA204}" destId="{7D5BDDFA-2ADF-4D25-AB39-65F0EFAB3C04}" srcOrd="1" destOrd="0" presId="urn:microsoft.com/office/officeart/2005/8/layout/orgChart1"/>
    <dgm:cxn modelId="{28471B94-2F67-4B4E-9524-4D619D1D9E2D}" type="presParOf" srcId="{7D5BDDFA-2ADF-4D25-AB39-65F0EFAB3C04}" destId="{E7C64795-A4DD-488B-B045-2A58DFF235A8}" srcOrd="0" destOrd="0" presId="urn:microsoft.com/office/officeart/2005/8/layout/orgChart1"/>
    <dgm:cxn modelId="{5746FDB8-2885-4526-8CA5-3868A1CE3569}" type="presParOf" srcId="{7D5BDDFA-2ADF-4D25-AB39-65F0EFAB3C04}" destId="{07E35402-CD87-4820-AA7D-365B37D2159C}" srcOrd="1" destOrd="0" presId="urn:microsoft.com/office/officeart/2005/8/layout/orgChart1"/>
    <dgm:cxn modelId="{F68332A7-334E-4FA3-AF9C-020DA71C1FBB}" type="presParOf" srcId="{07E35402-CD87-4820-AA7D-365B37D2159C}" destId="{72216110-B0A2-4B02-82FF-0E528210CDD8}" srcOrd="0" destOrd="0" presId="urn:microsoft.com/office/officeart/2005/8/layout/orgChart1"/>
    <dgm:cxn modelId="{100F1077-E2B1-4251-B739-285924FCF251}" type="presParOf" srcId="{72216110-B0A2-4B02-82FF-0E528210CDD8}" destId="{9A62593D-01DF-45D5-839B-B49828AAABAF}" srcOrd="0" destOrd="0" presId="urn:microsoft.com/office/officeart/2005/8/layout/orgChart1"/>
    <dgm:cxn modelId="{9FB2B34D-0AB8-4E9E-BF09-8F4F739618DE}" type="presParOf" srcId="{72216110-B0A2-4B02-82FF-0E528210CDD8}" destId="{FFFC856D-7A74-46DE-90CE-15DF56D842FF}" srcOrd="1" destOrd="0" presId="urn:microsoft.com/office/officeart/2005/8/layout/orgChart1"/>
    <dgm:cxn modelId="{44A270D7-384B-4049-A34B-2965ED4ACB12}" type="presParOf" srcId="{07E35402-CD87-4820-AA7D-365B37D2159C}" destId="{BE096089-BE5D-4EE0-BBEF-7EC0B02370E5}" srcOrd="1" destOrd="0" presId="urn:microsoft.com/office/officeart/2005/8/layout/orgChart1"/>
    <dgm:cxn modelId="{B778BFA7-B786-4CD6-9012-9B8B9DDB1941}" type="presParOf" srcId="{07E35402-CD87-4820-AA7D-365B37D2159C}" destId="{B33388F0-EE64-4E17-A987-0AE97BF663BC}" srcOrd="2" destOrd="0" presId="urn:microsoft.com/office/officeart/2005/8/layout/orgChart1"/>
    <dgm:cxn modelId="{80C25138-CF9D-432A-8ECC-E64EF354953B}" type="presParOf" srcId="{7D5BDDFA-2ADF-4D25-AB39-65F0EFAB3C04}" destId="{7726978D-100E-43D5-8A37-4A8A09B7F6C6}" srcOrd="2" destOrd="0" presId="urn:microsoft.com/office/officeart/2005/8/layout/orgChart1"/>
    <dgm:cxn modelId="{AB89D4CA-8A77-4A81-BD18-598E56539080}" type="presParOf" srcId="{7D5BDDFA-2ADF-4D25-AB39-65F0EFAB3C04}" destId="{325D38CF-D255-43C7-9161-560E0B80F09B}" srcOrd="3" destOrd="0" presId="urn:microsoft.com/office/officeart/2005/8/layout/orgChart1"/>
    <dgm:cxn modelId="{10EC2152-BA87-42E2-A39C-546C84C49CBD}" type="presParOf" srcId="{325D38CF-D255-43C7-9161-560E0B80F09B}" destId="{E8FDB8C1-DCD5-4FD0-A23A-B184F724365E}" srcOrd="0" destOrd="0" presId="urn:microsoft.com/office/officeart/2005/8/layout/orgChart1"/>
    <dgm:cxn modelId="{527A2A6B-C7C1-4593-94A0-F38D9D92DA22}" type="presParOf" srcId="{E8FDB8C1-DCD5-4FD0-A23A-B184F724365E}" destId="{E5CFF527-D155-4446-A305-82907C684764}" srcOrd="0" destOrd="0" presId="urn:microsoft.com/office/officeart/2005/8/layout/orgChart1"/>
    <dgm:cxn modelId="{AE31FF72-1648-4D67-A337-551053646F44}" type="presParOf" srcId="{E8FDB8C1-DCD5-4FD0-A23A-B184F724365E}" destId="{A62C08A5-258F-4FE3-81CD-6E1D9FFFEBB2}" srcOrd="1" destOrd="0" presId="urn:microsoft.com/office/officeart/2005/8/layout/orgChart1"/>
    <dgm:cxn modelId="{B4122CCD-65D4-4E67-9FBE-0559395618AD}" type="presParOf" srcId="{325D38CF-D255-43C7-9161-560E0B80F09B}" destId="{C15E5BD7-DE1A-4DF7-B131-0C3E05CC77E2}" srcOrd="1" destOrd="0" presId="urn:microsoft.com/office/officeart/2005/8/layout/orgChart1"/>
    <dgm:cxn modelId="{02C4278E-C1B7-43B4-98EE-B3467E2E9E06}" type="presParOf" srcId="{325D38CF-D255-43C7-9161-560E0B80F09B}" destId="{17BB126C-16C5-477E-82B1-472E873B1335}" srcOrd="2" destOrd="0" presId="urn:microsoft.com/office/officeart/2005/8/layout/orgChart1"/>
    <dgm:cxn modelId="{D686E4C7-7884-4044-8659-D4B003DC6EAD}" type="presParOf" srcId="{7D5BDDFA-2ADF-4D25-AB39-65F0EFAB3C04}" destId="{67CC3E74-358D-41AA-BE2F-17B3FDE88336}" srcOrd="4" destOrd="0" presId="urn:microsoft.com/office/officeart/2005/8/layout/orgChart1"/>
    <dgm:cxn modelId="{257926FD-513B-4BFD-898C-480739B928BA}" type="presParOf" srcId="{7D5BDDFA-2ADF-4D25-AB39-65F0EFAB3C04}" destId="{6FAD0732-6FF9-44A4-9166-D6AA8754F245}" srcOrd="5" destOrd="0" presId="urn:microsoft.com/office/officeart/2005/8/layout/orgChart1"/>
    <dgm:cxn modelId="{56349454-B350-48FA-84A3-962A598A2419}" type="presParOf" srcId="{6FAD0732-6FF9-44A4-9166-D6AA8754F245}" destId="{A44629AE-BFF0-49D2-A466-DC078FFDD9B8}" srcOrd="0" destOrd="0" presId="urn:microsoft.com/office/officeart/2005/8/layout/orgChart1"/>
    <dgm:cxn modelId="{0C640B59-717D-4FD4-9C6E-E84938F7DB9D}" type="presParOf" srcId="{A44629AE-BFF0-49D2-A466-DC078FFDD9B8}" destId="{B51309B0-9400-4112-9296-BFDA362187A5}" srcOrd="0" destOrd="0" presId="urn:microsoft.com/office/officeart/2005/8/layout/orgChart1"/>
    <dgm:cxn modelId="{87BFE337-FA1A-44C7-BFF5-C872C6A4DE43}" type="presParOf" srcId="{A44629AE-BFF0-49D2-A466-DC078FFDD9B8}" destId="{54E8CF01-C97C-4A4E-8585-04087BAC7D9F}" srcOrd="1" destOrd="0" presId="urn:microsoft.com/office/officeart/2005/8/layout/orgChart1"/>
    <dgm:cxn modelId="{76E65DD9-91F1-496C-B052-7D11E1701960}" type="presParOf" srcId="{6FAD0732-6FF9-44A4-9166-D6AA8754F245}" destId="{1581EE1C-6827-4E7B-AF54-3DFCAB708B07}" srcOrd="1" destOrd="0" presId="urn:microsoft.com/office/officeart/2005/8/layout/orgChart1"/>
    <dgm:cxn modelId="{C68C3B4D-168F-42BD-ACFD-A94BC6417CED}" type="presParOf" srcId="{6FAD0732-6FF9-44A4-9166-D6AA8754F245}" destId="{A6AC7211-52A6-4FC6-B20C-F49A12E5DDF3}" srcOrd="2" destOrd="0" presId="urn:microsoft.com/office/officeart/2005/8/layout/orgChart1"/>
    <dgm:cxn modelId="{DFF345E8-86DE-458B-B8A7-5AB65A988163}" type="presParOf" srcId="{3107151A-90BB-44AF-8F0D-0A75304FA204}" destId="{BE25F312-A6F7-45F7-8957-A35A21418C06}" srcOrd="2" destOrd="0" presId="urn:microsoft.com/office/officeart/2005/8/layout/orgChart1"/>
    <dgm:cxn modelId="{23DD3D3B-754F-423E-8A4C-42B9A8CC3358}" type="presParOf" srcId="{695F95D0-3965-4F2A-B874-6C79AD6F0129}" destId="{0AFB44DE-3A6F-479B-B085-EC1E900F7921}" srcOrd="10" destOrd="0" presId="urn:microsoft.com/office/officeart/2005/8/layout/orgChart1"/>
    <dgm:cxn modelId="{C83DF010-5964-45D7-BA10-78B98FAA77F9}" type="presParOf" srcId="{695F95D0-3965-4F2A-B874-6C79AD6F0129}" destId="{EE137B9A-6E47-4037-9443-95CC463BBDFC}" srcOrd="11" destOrd="0" presId="urn:microsoft.com/office/officeart/2005/8/layout/orgChart1"/>
    <dgm:cxn modelId="{CA718117-73A4-417B-9F7A-3200B4FE5DAC}" type="presParOf" srcId="{EE137B9A-6E47-4037-9443-95CC463BBDFC}" destId="{F52CE55B-51FA-4574-AC5B-7EA7FE8494C3}" srcOrd="0" destOrd="0" presId="urn:microsoft.com/office/officeart/2005/8/layout/orgChart1"/>
    <dgm:cxn modelId="{2EADE851-E362-406D-B91F-F36384D96816}" type="presParOf" srcId="{F52CE55B-51FA-4574-AC5B-7EA7FE8494C3}" destId="{DE0E03EC-9D34-464E-BBB1-AAF5A6F422FC}" srcOrd="0" destOrd="0" presId="urn:microsoft.com/office/officeart/2005/8/layout/orgChart1"/>
    <dgm:cxn modelId="{76B785D7-A9FC-4674-BC04-CD9F62D44893}" type="presParOf" srcId="{F52CE55B-51FA-4574-AC5B-7EA7FE8494C3}" destId="{70596690-38F7-4BE0-A746-4E36D411C653}" srcOrd="1" destOrd="0" presId="urn:microsoft.com/office/officeart/2005/8/layout/orgChart1"/>
    <dgm:cxn modelId="{5C04E5E5-C828-40A5-8159-9DB16115ED78}" type="presParOf" srcId="{EE137B9A-6E47-4037-9443-95CC463BBDFC}" destId="{001C4092-34B4-4D30-915D-EA2647EC8AB7}" srcOrd="1" destOrd="0" presId="urn:microsoft.com/office/officeart/2005/8/layout/orgChart1"/>
    <dgm:cxn modelId="{A3DF2F37-5502-4295-9B41-285EBFED8BDE}" type="presParOf" srcId="{001C4092-34B4-4D30-915D-EA2647EC8AB7}" destId="{69D8C224-D4F6-4134-A3FD-76F79AA74246}" srcOrd="0" destOrd="0" presId="urn:microsoft.com/office/officeart/2005/8/layout/orgChart1"/>
    <dgm:cxn modelId="{17D631D8-36DD-4E81-883A-DE6B9097F885}" type="presParOf" srcId="{001C4092-34B4-4D30-915D-EA2647EC8AB7}" destId="{381A8C18-DDC5-4238-BA1F-A59E6139D25D}" srcOrd="1" destOrd="0" presId="urn:microsoft.com/office/officeart/2005/8/layout/orgChart1"/>
    <dgm:cxn modelId="{00123204-8A70-4620-9160-5B777B29D0ED}" type="presParOf" srcId="{381A8C18-DDC5-4238-BA1F-A59E6139D25D}" destId="{16236E09-40ED-44E4-A0A9-FCE53883BF00}" srcOrd="0" destOrd="0" presId="urn:microsoft.com/office/officeart/2005/8/layout/orgChart1"/>
    <dgm:cxn modelId="{278BFD8E-437F-4088-80D9-B7734BC89C06}" type="presParOf" srcId="{16236E09-40ED-44E4-A0A9-FCE53883BF00}" destId="{63ED4F7A-1C31-42B3-AA84-DBFB2E3889AF}" srcOrd="0" destOrd="0" presId="urn:microsoft.com/office/officeart/2005/8/layout/orgChart1"/>
    <dgm:cxn modelId="{A57A33E8-A7E4-46F8-B142-8C1A0E849EE1}" type="presParOf" srcId="{16236E09-40ED-44E4-A0A9-FCE53883BF00}" destId="{C893EDB9-3DC9-4EA7-9848-6EDB9194CDDE}" srcOrd="1" destOrd="0" presId="urn:microsoft.com/office/officeart/2005/8/layout/orgChart1"/>
    <dgm:cxn modelId="{6B7BFF6B-244A-4138-9388-258AACC4D0C8}" type="presParOf" srcId="{381A8C18-DDC5-4238-BA1F-A59E6139D25D}" destId="{13089692-B793-4F54-8D67-5D9D3640B5D2}" srcOrd="1" destOrd="0" presId="urn:microsoft.com/office/officeart/2005/8/layout/orgChart1"/>
    <dgm:cxn modelId="{096D6B74-7337-4CAF-8662-812480324E7E}" type="presParOf" srcId="{381A8C18-DDC5-4238-BA1F-A59E6139D25D}" destId="{26DAE21C-A1DE-4597-85A6-E16244F3729D}" srcOrd="2" destOrd="0" presId="urn:microsoft.com/office/officeart/2005/8/layout/orgChart1"/>
    <dgm:cxn modelId="{BE6118D3-33E8-4E0C-ADE0-8DCE5F1ADA9C}" type="presParOf" srcId="{001C4092-34B4-4D30-915D-EA2647EC8AB7}" destId="{42D052B1-C78A-4B1E-9649-C496542E3977}" srcOrd="2" destOrd="0" presId="urn:microsoft.com/office/officeart/2005/8/layout/orgChart1"/>
    <dgm:cxn modelId="{B2781D36-56D5-417A-AE7F-456292FC4DE3}" type="presParOf" srcId="{001C4092-34B4-4D30-915D-EA2647EC8AB7}" destId="{B8308AFE-40A4-421B-AE43-A01CBC45B277}" srcOrd="3" destOrd="0" presId="urn:microsoft.com/office/officeart/2005/8/layout/orgChart1"/>
    <dgm:cxn modelId="{DB586F0E-359F-49C6-9178-FF36A83548C3}" type="presParOf" srcId="{B8308AFE-40A4-421B-AE43-A01CBC45B277}" destId="{F46CE08C-6B03-430F-A038-8BB2296F0C97}" srcOrd="0" destOrd="0" presId="urn:microsoft.com/office/officeart/2005/8/layout/orgChart1"/>
    <dgm:cxn modelId="{8D96DC01-3889-4681-BDA4-1391FCB4CABA}" type="presParOf" srcId="{F46CE08C-6B03-430F-A038-8BB2296F0C97}" destId="{5C6762EF-D96C-426C-AE7B-18E4992F2428}" srcOrd="0" destOrd="0" presId="urn:microsoft.com/office/officeart/2005/8/layout/orgChart1"/>
    <dgm:cxn modelId="{57E9CCD9-C723-4908-BDA3-34F0F4DF70D0}" type="presParOf" srcId="{F46CE08C-6B03-430F-A038-8BB2296F0C97}" destId="{99C103C1-9754-45E4-B643-5138D16B6292}" srcOrd="1" destOrd="0" presId="urn:microsoft.com/office/officeart/2005/8/layout/orgChart1"/>
    <dgm:cxn modelId="{CF608583-856C-478B-9E09-9099B09A567F}" type="presParOf" srcId="{B8308AFE-40A4-421B-AE43-A01CBC45B277}" destId="{283D3A22-E8A5-4EC0-8448-F3555A2E3ADE}" srcOrd="1" destOrd="0" presId="urn:microsoft.com/office/officeart/2005/8/layout/orgChart1"/>
    <dgm:cxn modelId="{81AE62FB-E94A-479A-9FA4-DDCD61657C45}" type="presParOf" srcId="{B8308AFE-40A4-421B-AE43-A01CBC45B277}" destId="{904E3FCA-D739-4BD7-A71F-95EDDFF4B60A}" srcOrd="2" destOrd="0" presId="urn:microsoft.com/office/officeart/2005/8/layout/orgChart1"/>
    <dgm:cxn modelId="{C16EE462-35AE-4BF5-A2EC-0B322DC9B8C2}" type="presParOf" srcId="{001C4092-34B4-4D30-915D-EA2647EC8AB7}" destId="{C248368C-3B6B-43F7-B5F3-02A0921C21A4}" srcOrd="4" destOrd="0" presId="urn:microsoft.com/office/officeart/2005/8/layout/orgChart1"/>
    <dgm:cxn modelId="{A0AE050F-25C9-4C21-9607-A472175B0010}" type="presParOf" srcId="{001C4092-34B4-4D30-915D-EA2647EC8AB7}" destId="{918BD7AE-A308-46A7-9B1C-217D395EAC6C}" srcOrd="5" destOrd="0" presId="urn:microsoft.com/office/officeart/2005/8/layout/orgChart1"/>
    <dgm:cxn modelId="{D1A18254-ADBB-4A0A-B019-2384DBE03E71}" type="presParOf" srcId="{918BD7AE-A308-46A7-9B1C-217D395EAC6C}" destId="{E71C2DF8-B162-43A7-A063-CEB169673194}" srcOrd="0" destOrd="0" presId="urn:microsoft.com/office/officeart/2005/8/layout/orgChart1"/>
    <dgm:cxn modelId="{E80A2C4B-3686-4E16-B8D1-29C82DFDA3ED}" type="presParOf" srcId="{E71C2DF8-B162-43A7-A063-CEB169673194}" destId="{C987582A-9D4F-4344-8731-825F55D15BBB}" srcOrd="0" destOrd="0" presId="urn:microsoft.com/office/officeart/2005/8/layout/orgChart1"/>
    <dgm:cxn modelId="{40DB4384-34D0-45D7-BC03-DDB8DF07A9E2}" type="presParOf" srcId="{E71C2DF8-B162-43A7-A063-CEB169673194}" destId="{1948BA65-AE96-4F8E-ACF5-AD3F77E95C47}" srcOrd="1" destOrd="0" presId="urn:microsoft.com/office/officeart/2005/8/layout/orgChart1"/>
    <dgm:cxn modelId="{F2F320A5-0E4D-49FF-8E9A-4F41651E38EE}" type="presParOf" srcId="{918BD7AE-A308-46A7-9B1C-217D395EAC6C}" destId="{C497849F-E866-4863-AE67-75695B58F5FE}" srcOrd="1" destOrd="0" presId="urn:microsoft.com/office/officeart/2005/8/layout/orgChart1"/>
    <dgm:cxn modelId="{7A695498-236D-4F80-B274-1D5C44C91D8D}" type="presParOf" srcId="{918BD7AE-A308-46A7-9B1C-217D395EAC6C}" destId="{645CE3D5-67D0-4D64-B820-BAA5A5BF6D11}" srcOrd="2" destOrd="0" presId="urn:microsoft.com/office/officeart/2005/8/layout/orgChart1"/>
    <dgm:cxn modelId="{79ECAEA9-D9D0-45F7-818F-05D32B197189}" type="presParOf" srcId="{EE137B9A-6E47-4037-9443-95CC463BBDFC}" destId="{A1997C2B-C384-4FD4-945E-A872261CC559}" srcOrd="2" destOrd="0" presId="urn:microsoft.com/office/officeart/2005/8/layout/orgChart1"/>
    <dgm:cxn modelId="{53F4772A-D7EC-4B64-AFE2-0145C86360E2}" type="presParOf" srcId="{FE84FB00-6494-47B3-930C-B46D4F2721F9}" destId="{1137592F-3863-4BB3-B5FE-127CCA58600B}" srcOrd="2" destOrd="0" presId="urn:microsoft.com/office/officeart/2005/8/layout/orgChart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48368C-3B6B-43F7-B5F3-02A0921C21A4}">
      <dsp:nvSpPr>
        <dsp:cNvPr id="0" name=""/>
        <dsp:cNvSpPr/>
      </dsp:nvSpPr>
      <dsp:spPr>
        <a:xfrm>
          <a:off x="7788432" y="1518294"/>
          <a:ext cx="174204" cy="2183358"/>
        </a:xfrm>
        <a:custGeom>
          <a:avLst/>
          <a:gdLst/>
          <a:ahLst/>
          <a:cxnLst/>
          <a:rect l="0" t="0" r="0" b="0"/>
          <a:pathLst>
            <a:path>
              <a:moveTo>
                <a:pt x="0" y="0"/>
              </a:moveTo>
              <a:lnTo>
                <a:pt x="0" y="2183358"/>
              </a:lnTo>
              <a:lnTo>
                <a:pt x="174204" y="2183358"/>
              </a:lnTo>
            </a:path>
          </a:pathLst>
        </a:custGeom>
        <a:noFill/>
        <a:ln w="12700" cap="flat" cmpd="sng" algn="ctr">
          <a:solidFill>
            <a:schemeClr val="accent6">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2D052B1-C78A-4B1E-9649-C496542E3977}">
      <dsp:nvSpPr>
        <dsp:cNvPr id="0" name=""/>
        <dsp:cNvSpPr/>
      </dsp:nvSpPr>
      <dsp:spPr>
        <a:xfrm>
          <a:off x="7788432" y="1518294"/>
          <a:ext cx="174204" cy="1358792"/>
        </a:xfrm>
        <a:custGeom>
          <a:avLst/>
          <a:gdLst/>
          <a:ahLst/>
          <a:cxnLst/>
          <a:rect l="0" t="0" r="0" b="0"/>
          <a:pathLst>
            <a:path>
              <a:moveTo>
                <a:pt x="0" y="0"/>
              </a:moveTo>
              <a:lnTo>
                <a:pt x="0" y="1358792"/>
              </a:lnTo>
              <a:lnTo>
                <a:pt x="174204" y="1358792"/>
              </a:lnTo>
            </a:path>
          </a:pathLst>
        </a:custGeom>
        <a:noFill/>
        <a:ln w="12700" cap="flat" cmpd="sng" algn="ctr">
          <a:solidFill>
            <a:schemeClr val="accent6">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9D8C224-D4F6-4134-A3FD-76F79AA74246}">
      <dsp:nvSpPr>
        <dsp:cNvPr id="0" name=""/>
        <dsp:cNvSpPr/>
      </dsp:nvSpPr>
      <dsp:spPr>
        <a:xfrm>
          <a:off x="7788432" y="1518294"/>
          <a:ext cx="174204" cy="534226"/>
        </a:xfrm>
        <a:custGeom>
          <a:avLst/>
          <a:gdLst/>
          <a:ahLst/>
          <a:cxnLst/>
          <a:rect l="0" t="0" r="0" b="0"/>
          <a:pathLst>
            <a:path>
              <a:moveTo>
                <a:pt x="0" y="0"/>
              </a:moveTo>
              <a:lnTo>
                <a:pt x="0" y="534226"/>
              </a:lnTo>
              <a:lnTo>
                <a:pt x="174204" y="534226"/>
              </a:lnTo>
            </a:path>
          </a:pathLst>
        </a:custGeom>
        <a:noFill/>
        <a:ln w="12700" cap="flat" cmpd="sng" algn="ctr">
          <a:solidFill>
            <a:schemeClr val="accent6">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AFB44DE-3A6F-479B-B085-EC1E900F7921}">
      <dsp:nvSpPr>
        <dsp:cNvPr id="0" name=""/>
        <dsp:cNvSpPr/>
      </dsp:nvSpPr>
      <dsp:spPr>
        <a:xfrm>
          <a:off x="4235608" y="683344"/>
          <a:ext cx="4017368" cy="254268"/>
        </a:xfrm>
        <a:custGeom>
          <a:avLst/>
          <a:gdLst/>
          <a:ahLst/>
          <a:cxnLst/>
          <a:rect l="0" t="0" r="0" b="0"/>
          <a:pathLst>
            <a:path>
              <a:moveTo>
                <a:pt x="0" y="0"/>
              </a:moveTo>
              <a:lnTo>
                <a:pt x="0" y="132325"/>
              </a:lnTo>
              <a:lnTo>
                <a:pt x="4017368" y="132325"/>
              </a:lnTo>
              <a:lnTo>
                <a:pt x="4017368" y="254268"/>
              </a:lnTo>
            </a:path>
          </a:pathLst>
        </a:custGeom>
        <a:noFill/>
        <a:ln w="12700" cap="flat" cmpd="sng" algn="ctr">
          <a:solidFill>
            <a:schemeClr val="accent6">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7CC3E74-358D-41AA-BE2F-17B3FDE88336}">
      <dsp:nvSpPr>
        <dsp:cNvPr id="0" name=""/>
        <dsp:cNvSpPr/>
      </dsp:nvSpPr>
      <dsp:spPr>
        <a:xfrm>
          <a:off x="6383185" y="1518294"/>
          <a:ext cx="174204" cy="2183358"/>
        </a:xfrm>
        <a:custGeom>
          <a:avLst/>
          <a:gdLst/>
          <a:ahLst/>
          <a:cxnLst/>
          <a:rect l="0" t="0" r="0" b="0"/>
          <a:pathLst>
            <a:path>
              <a:moveTo>
                <a:pt x="0" y="0"/>
              </a:moveTo>
              <a:lnTo>
                <a:pt x="0" y="2183358"/>
              </a:lnTo>
              <a:lnTo>
                <a:pt x="174204" y="2183358"/>
              </a:lnTo>
            </a:path>
          </a:pathLst>
        </a:custGeom>
        <a:noFill/>
        <a:ln w="12700" cap="flat" cmpd="sng" algn="ctr">
          <a:solidFill>
            <a:schemeClr val="accent6">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726978D-100E-43D5-8A37-4A8A09B7F6C6}">
      <dsp:nvSpPr>
        <dsp:cNvPr id="0" name=""/>
        <dsp:cNvSpPr/>
      </dsp:nvSpPr>
      <dsp:spPr>
        <a:xfrm>
          <a:off x="6383185" y="1518294"/>
          <a:ext cx="174204" cy="1358792"/>
        </a:xfrm>
        <a:custGeom>
          <a:avLst/>
          <a:gdLst/>
          <a:ahLst/>
          <a:cxnLst/>
          <a:rect l="0" t="0" r="0" b="0"/>
          <a:pathLst>
            <a:path>
              <a:moveTo>
                <a:pt x="0" y="0"/>
              </a:moveTo>
              <a:lnTo>
                <a:pt x="0" y="1358792"/>
              </a:lnTo>
              <a:lnTo>
                <a:pt x="174204" y="1358792"/>
              </a:lnTo>
            </a:path>
          </a:pathLst>
        </a:custGeom>
        <a:noFill/>
        <a:ln w="12700" cap="flat" cmpd="sng" algn="ctr">
          <a:solidFill>
            <a:schemeClr val="accent6">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7C64795-A4DD-488B-B045-2A58DFF235A8}">
      <dsp:nvSpPr>
        <dsp:cNvPr id="0" name=""/>
        <dsp:cNvSpPr/>
      </dsp:nvSpPr>
      <dsp:spPr>
        <a:xfrm>
          <a:off x="6383185" y="1518294"/>
          <a:ext cx="174204" cy="534226"/>
        </a:xfrm>
        <a:custGeom>
          <a:avLst/>
          <a:gdLst/>
          <a:ahLst/>
          <a:cxnLst/>
          <a:rect l="0" t="0" r="0" b="0"/>
          <a:pathLst>
            <a:path>
              <a:moveTo>
                <a:pt x="0" y="0"/>
              </a:moveTo>
              <a:lnTo>
                <a:pt x="0" y="534226"/>
              </a:lnTo>
              <a:lnTo>
                <a:pt x="174204" y="534226"/>
              </a:lnTo>
            </a:path>
          </a:pathLst>
        </a:custGeom>
        <a:noFill/>
        <a:ln w="12700" cap="flat" cmpd="sng" algn="ctr">
          <a:solidFill>
            <a:schemeClr val="accent6">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6CF754B-4A3C-4F51-B804-0B5D4875C2C7}">
      <dsp:nvSpPr>
        <dsp:cNvPr id="0" name=""/>
        <dsp:cNvSpPr/>
      </dsp:nvSpPr>
      <dsp:spPr>
        <a:xfrm>
          <a:off x="4235608" y="683344"/>
          <a:ext cx="2612121" cy="254268"/>
        </a:xfrm>
        <a:custGeom>
          <a:avLst/>
          <a:gdLst/>
          <a:ahLst/>
          <a:cxnLst/>
          <a:rect l="0" t="0" r="0" b="0"/>
          <a:pathLst>
            <a:path>
              <a:moveTo>
                <a:pt x="0" y="0"/>
              </a:moveTo>
              <a:lnTo>
                <a:pt x="0" y="132325"/>
              </a:lnTo>
              <a:lnTo>
                <a:pt x="2612121" y="132325"/>
              </a:lnTo>
              <a:lnTo>
                <a:pt x="2612121" y="254268"/>
              </a:lnTo>
            </a:path>
          </a:pathLst>
        </a:custGeom>
        <a:noFill/>
        <a:ln w="12700" cap="flat" cmpd="sng" algn="ctr">
          <a:solidFill>
            <a:schemeClr val="accent6">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DD73A1E-5D67-498B-B90F-EE3B2D632B9A}">
      <dsp:nvSpPr>
        <dsp:cNvPr id="0" name=""/>
        <dsp:cNvSpPr/>
      </dsp:nvSpPr>
      <dsp:spPr>
        <a:xfrm>
          <a:off x="4977938" y="1518294"/>
          <a:ext cx="174204" cy="2183358"/>
        </a:xfrm>
        <a:custGeom>
          <a:avLst/>
          <a:gdLst/>
          <a:ahLst/>
          <a:cxnLst/>
          <a:rect l="0" t="0" r="0" b="0"/>
          <a:pathLst>
            <a:path>
              <a:moveTo>
                <a:pt x="0" y="0"/>
              </a:moveTo>
              <a:lnTo>
                <a:pt x="0" y="2183358"/>
              </a:lnTo>
              <a:lnTo>
                <a:pt x="174204" y="2183358"/>
              </a:lnTo>
            </a:path>
          </a:pathLst>
        </a:custGeom>
        <a:noFill/>
        <a:ln w="12700" cap="flat" cmpd="sng" algn="ctr">
          <a:solidFill>
            <a:schemeClr val="accent6">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35FF946-4F60-4314-9352-40E1831E54E9}">
      <dsp:nvSpPr>
        <dsp:cNvPr id="0" name=""/>
        <dsp:cNvSpPr/>
      </dsp:nvSpPr>
      <dsp:spPr>
        <a:xfrm>
          <a:off x="4977938" y="1518294"/>
          <a:ext cx="174204" cy="1358792"/>
        </a:xfrm>
        <a:custGeom>
          <a:avLst/>
          <a:gdLst/>
          <a:ahLst/>
          <a:cxnLst/>
          <a:rect l="0" t="0" r="0" b="0"/>
          <a:pathLst>
            <a:path>
              <a:moveTo>
                <a:pt x="0" y="0"/>
              </a:moveTo>
              <a:lnTo>
                <a:pt x="0" y="1358792"/>
              </a:lnTo>
              <a:lnTo>
                <a:pt x="174204" y="1358792"/>
              </a:lnTo>
            </a:path>
          </a:pathLst>
        </a:custGeom>
        <a:noFill/>
        <a:ln w="12700" cap="flat" cmpd="sng" algn="ctr">
          <a:solidFill>
            <a:schemeClr val="accent6">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9B42F24-A612-43F2-B5F4-5477D84C4EF4}">
      <dsp:nvSpPr>
        <dsp:cNvPr id="0" name=""/>
        <dsp:cNvSpPr/>
      </dsp:nvSpPr>
      <dsp:spPr>
        <a:xfrm>
          <a:off x="4977938" y="1518294"/>
          <a:ext cx="174204" cy="534226"/>
        </a:xfrm>
        <a:custGeom>
          <a:avLst/>
          <a:gdLst/>
          <a:ahLst/>
          <a:cxnLst/>
          <a:rect l="0" t="0" r="0" b="0"/>
          <a:pathLst>
            <a:path>
              <a:moveTo>
                <a:pt x="0" y="0"/>
              </a:moveTo>
              <a:lnTo>
                <a:pt x="0" y="534226"/>
              </a:lnTo>
              <a:lnTo>
                <a:pt x="174204" y="534226"/>
              </a:lnTo>
            </a:path>
          </a:pathLst>
        </a:custGeom>
        <a:noFill/>
        <a:ln w="12700" cap="flat" cmpd="sng" algn="ctr">
          <a:solidFill>
            <a:schemeClr val="accent6">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289DE97-7CF0-46BE-802A-55353E779AA2}">
      <dsp:nvSpPr>
        <dsp:cNvPr id="0" name=""/>
        <dsp:cNvSpPr/>
      </dsp:nvSpPr>
      <dsp:spPr>
        <a:xfrm>
          <a:off x="4235608" y="683344"/>
          <a:ext cx="1206874" cy="254268"/>
        </a:xfrm>
        <a:custGeom>
          <a:avLst/>
          <a:gdLst/>
          <a:ahLst/>
          <a:cxnLst/>
          <a:rect l="0" t="0" r="0" b="0"/>
          <a:pathLst>
            <a:path>
              <a:moveTo>
                <a:pt x="0" y="0"/>
              </a:moveTo>
              <a:lnTo>
                <a:pt x="0" y="132325"/>
              </a:lnTo>
              <a:lnTo>
                <a:pt x="1206874" y="132325"/>
              </a:lnTo>
              <a:lnTo>
                <a:pt x="1206874" y="254268"/>
              </a:lnTo>
            </a:path>
          </a:pathLst>
        </a:custGeom>
        <a:noFill/>
        <a:ln w="12700" cap="flat" cmpd="sng" algn="ctr">
          <a:solidFill>
            <a:schemeClr val="accent6">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253DD28-56F7-4DFE-ABA5-B7D2DE1E38A3}">
      <dsp:nvSpPr>
        <dsp:cNvPr id="0" name=""/>
        <dsp:cNvSpPr/>
      </dsp:nvSpPr>
      <dsp:spPr>
        <a:xfrm>
          <a:off x="3572691" y="1518294"/>
          <a:ext cx="174204" cy="2183358"/>
        </a:xfrm>
        <a:custGeom>
          <a:avLst/>
          <a:gdLst/>
          <a:ahLst/>
          <a:cxnLst/>
          <a:rect l="0" t="0" r="0" b="0"/>
          <a:pathLst>
            <a:path>
              <a:moveTo>
                <a:pt x="0" y="0"/>
              </a:moveTo>
              <a:lnTo>
                <a:pt x="0" y="2183358"/>
              </a:lnTo>
              <a:lnTo>
                <a:pt x="174204" y="2183358"/>
              </a:lnTo>
            </a:path>
          </a:pathLst>
        </a:custGeom>
        <a:noFill/>
        <a:ln w="12700" cap="flat" cmpd="sng" algn="ctr">
          <a:solidFill>
            <a:schemeClr val="accent6">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D6D1055-6F48-457F-A069-1D37D6BA4AC9}">
      <dsp:nvSpPr>
        <dsp:cNvPr id="0" name=""/>
        <dsp:cNvSpPr/>
      </dsp:nvSpPr>
      <dsp:spPr>
        <a:xfrm>
          <a:off x="3572691" y="1518294"/>
          <a:ext cx="174204" cy="1358792"/>
        </a:xfrm>
        <a:custGeom>
          <a:avLst/>
          <a:gdLst/>
          <a:ahLst/>
          <a:cxnLst/>
          <a:rect l="0" t="0" r="0" b="0"/>
          <a:pathLst>
            <a:path>
              <a:moveTo>
                <a:pt x="0" y="0"/>
              </a:moveTo>
              <a:lnTo>
                <a:pt x="0" y="1358792"/>
              </a:lnTo>
              <a:lnTo>
                <a:pt x="174204" y="1358792"/>
              </a:lnTo>
            </a:path>
          </a:pathLst>
        </a:custGeom>
        <a:noFill/>
        <a:ln w="12700" cap="flat" cmpd="sng" algn="ctr">
          <a:solidFill>
            <a:schemeClr val="accent6">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E05C043-50BD-4558-B9FE-F37CFE4A8819}">
      <dsp:nvSpPr>
        <dsp:cNvPr id="0" name=""/>
        <dsp:cNvSpPr/>
      </dsp:nvSpPr>
      <dsp:spPr>
        <a:xfrm>
          <a:off x="3572691" y="1518294"/>
          <a:ext cx="174204" cy="534226"/>
        </a:xfrm>
        <a:custGeom>
          <a:avLst/>
          <a:gdLst/>
          <a:ahLst/>
          <a:cxnLst/>
          <a:rect l="0" t="0" r="0" b="0"/>
          <a:pathLst>
            <a:path>
              <a:moveTo>
                <a:pt x="0" y="0"/>
              </a:moveTo>
              <a:lnTo>
                <a:pt x="0" y="534226"/>
              </a:lnTo>
              <a:lnTo>
                <a:pt x="174204" y="534226"/>
              </a:lnTo>
            </a:path>
          </a:pathLst>
        </a:custGeom>
        <a:noFill/>
        <a:ln w="12700" cap="flat" cmpd="sng" algn="ctr">
          <a:solidFill>
            <a:schemeClr val="accent6">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1E514DA-CDE2-438D-B2E1-E4A48BA6FA17}">
      <dsp:nvSpPr>
        <dsp:cNvPr id="0" name=""/>
        <dsp:cNvSpPr/>
      </dsp:nvSpPr>
      <dsp:spPr>
        <a:xfrm>
          <a:off x="4037236" y="683344"/>
          <a:ext cx="198372" cy="254268"/>
        </a:xfrm>
        <a:custGeom>
          <a:avLst/>
          <a:gdLst/>
          <a:ahLst/>
          <a:cxnLst/>
          <a:rect l="0" t="0" r="0" b="0"/>
          <a:pathLst>
            <a:path>
              <a:moveTo>
                <a:pt x="198372" y="0"/>
              </a:moveTo>
              <a:lnTo>
                <a:pt x="198372" y="132325"/>
              </a:lnTo>
              <a:lnTo>
                <a:pt x="0" y="132325"/>
              </a:lnTo>
              <a:lnTo>
                <a:pt x="0" y="254268"/>
              </a:lnTo>
            </a:path>
          </a:pathLst>
        </a:custGeom>
        <a:noFill/>
        <a:ln w="12700" cap="flat" cmpd="sng" algn="ctr">
          <a:solidFill>
            <a:schemeClr val="accent6">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3F71C15-1F54-424C-9818-2712BEAAAA81}">
      <dsp:nvSpPr>
        <dsp:cNvPr id="0" name=""/>
        <dsp:cNvSpPr/>
      </dsp:nvSpPr>
      <dsp:spPr>
        <a:xfrm>
          <a:off x="2167444" y="1518294"/>
          <a:ext cx="174204" cy="2183358"/>
        </a:xfrm>
        <a:custGeom>
          <a:avLst/>
          <a:gdLst/>
          <a:ahLst/>
          <a:cxnLst/>
          <a:rect l="0" t="0" r="0" b="0"/>
          <a:pathLst>
            <a:path>
              <a:moveTo>
                <a:pt x="0" y="0"/>
              </a:moveTo>
              <a:lnTo>
                <a:pt x="0" y="2183358"/>
              </a:lnTo>
              <a:lnTo>
                <a:pt x="174204" y="2183358"/>
              </a:lnTo>
            </a:path>
          </a:pathLst>
        </a:custGeom>
        <a:noFill/>
        <a:ln w="12700" cap="flat" cmpd="sng" algn="ctr">
          <a:solidFill>
            <a:schemeClr val="accent6">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0E02F63-E2B9-47F3-931B-559C01ACB4FF}">
      <dsp:nvSpPr>
        <dsp:cNvPr id="0" name=""/>
        <dsp:cNvSpPr/>
      </dsp:nvSpPr>
      <dsp:spPr>
        <a:xfrm>
          <a:off x="2167444" y="1518294"/>
          <a:ext cx="174204" cy="1358792"/>
        </a:xfrm>
        <a:custGeom>
          <a:avLst/>
          <a:gdLst/>
          <a:ahLst/>
          <a:cxnLst/>
          <a:rect l="0" t="0" r="0" b="0"/>
          <a:pathLst>
            <a:path>
              <a:moveTo>
                <a:pt x="0" y="0"/>
              </a:moveTo>
              <a:lnTo>
                <a:pt x="0" y="1358792"/>
              </a:lnTo>
              <a:lnTo>
                <a:pt x="174204" y="1358792"/>
              </a:lnTo>
            </a:path>
          </a:pathLst>
        </a:custGeom>
        <a:noFill/>
        <a:ln w="12700" cap="flat" cmpd="sng" algn="ctr">
          <a:solidFill>
            <a:schemeClr val="accent6">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5409BD0-2FF7-4AF8-BDBE-5295D3E399AE}">
      <dsp:nvSpPr>
        <dsp:cNvPr id="0" name=""/>
        <dsp:cNvSpPr/>
      </dsp:nvSpPr>
      <dsp:spPr>
        <a:xfrm>
          <a:off x="2167444" y="1518294"/>
          <a:ext cx="174204" cy="534226"/>
        </a:xfrm>
        <a:custGeom>
          <a:avLst/>
          <a:gdLst/>
          <a:ahLst/>
          <a:cxnLst/>
          <a:rect l="0" t="0" r="0" b="0"/>
          <a:pathLst>
            <a:path>
              <a:moveTo>
                <a:pt x="0" y="0"/>
              </a:moveTo>
              <a:lnTo>
                <a:pt x="0" y="534226"/>
              </a:lnTo>
              <a:lnTo>
                <a:pt x="174204" y="534226"/>
              </a:lnTo>
            </a:path>
          </a:pathLst>
        </a:custGeom>
        <a:noFill/>
        <a:ln w="12700" cap="flat" cmpd="sng" algn="ctr">
          <a:solidFill>
            <a:schemeClr val="accent6">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833B48A-0B3F-4413-876C-D9B8FB1DECE6}">
      <dsp:nvSpPr>
        <dsp:cNvPr id="0" name=""/>
        <dsp:cNvSpPr/>
      </dsp:nvSpPr>
      <dsp:spPr>
        <a:xfrm>
          <a:off x="2631989" y="683344"/>
          <a:ext cx="1603619" cy="254268"/>
        </a:xfrm>
        <a:custGeom>
          <a:avLst/>
          <a:gdLst/>
          <a:ahLst/>
          <a:cxnLst/>
          <a:rect l="0" t="0" r="0" b="0"/>
          <a:pathLst>
            <a:path>
              <a:moveTo>
                <a:pt x="1603619" y="0"/>
              </a:moveTo>
              <a:lnTo>
                <a:pt x="1603619" y="132325"/>
              </a:lnTo>
              <a:lnTo>
                <a:pt x="0" y="132325"/>
              </a:lnTo>
              <a:lnTo>
                <a:pt x="0" y="254268"/>
              </a:lnTo>
            </a:path>
          </a:pathLst>
        </a:custGeom>
        <a:noFill/>
        <a:ln w="12700" cap="flat" cmpd="sng" algn="ctr">
          <a:solidFill>
            <a:schemeClr val="accent6">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67D5FC5-644A-448B-94D8-A5D0F84799A2}">
      <dsp:nvSpPr>
        <dsp:cNvPr id="0" name=""/>
        <dsp:cNvSpPr/>
      </dsp:nvSpPr>
      <dsp:spPr>
        <a:xfrm>
          <a:off x="182557" y="1525564"/>
          <a:ext cx="270810" cy="1358792"/>
        </a:xfrm>
        <a:custGeom>
          <a:avLst/>
          <a:gdLst/>
          <a:ahLst/>
          <a:cxnLst/>
          <a:rect l="0" t="0" r="0" b="0"/>
          <a:pathLst>
            <a:path>
              <a:moveTo>
                <a:pt x="0" y="0"/>
              </a:moveTo>
              <a:lnTo>
                <a:pt x="0" y="1358792"/>
              </a:lnTo>
              <a:lnTo>
                <a:pt x="270810" y="1358792"/>
              </a:lnTo>
            </a:path>
          </a:pathLst>
        </a:custGeom>
        <a:noFill/>
        <a:ln w="12700" cap="flat" cmpd="sng" algn="ctr">
          <a:solidFill>
            <a:schemeClr val="accent6">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64F66D4-4C78-4784-BEEC-AFA47B924B6A}">
      <dsp:nvSpPr>
        <dsp:cNvPr id="0" name=""/>
        <dsp:cNvSpPr/>
      </dsp:nvSpPr>
      <dsp:spPr>
        <a:xfrm>
          <a:off x="182557" y="1525564"/>
          <a:ext cx="311307" cy="507224"/>
        </a:xfrm>
        <a:custGeom>
          <a:avLst/>
          <a:gdLst/>
          <a:ahLst/>
          <a:cxnLst/>
          <a:rect l="0" t="0" r="0" b="0"/>
          <a:pathLst>
            <a:path>
              <a:moveTo>
                <a:pt x="0" y="0"/>
              </a:moveTo>
              <a:lnTo>
                <a:pt x="0" y="507224"/>
              </a:lnTo>
              <a:lnTo>
                <a:pt x="311307" y="507224"/>
              </a:lnTo>
            </a:path>
          </a:pathLst>
        </a:custGeom>
        <a:noFill/>
        <a:ln w="12700" cap="flat" cmpd="sng" algn="ctr">
          <a:solidFill>
            <a:schemeClr val="accent6">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C81B2E6-9EC4-484E-ADF5-A74171FA9917}">
      <dsp:nvSpPr>
        <dsp:cNvPr id="0" name=""/>
        <dsp:cNvSpPr/>
      </dsp:nvSpPr>
      <dsp:spPr>
        <a:xfrm>
          <a:off x="904719" y="683344"/>
          <a:ext cx="3330888" cy="254268"/>
        </a:xfrm>
        <a:custGeom>
          <a:avLst/>
          <a:gdLst/>
          <a:ahLst/>
          <a:cxnLst/>
          <a:rect l="0" t="0" r="0" b="0"/>
          <a:pathLst>
            <a:path>
              <a:moveTo>
                <a:pt x="3330888" y="0"/>
              </a:moveTo>
              <a:lnTo>
                <a:pt x="3330888" y="132325"/>
              </a:lnTo>
              <a:lnTo>
                <a:pt x="0" y="132325"/>
              </a:lnTo>
              <a:lnTo>
                <a:pt x="0" y="254268"/>
              </a:lnTo>
            </a:path>
          </a:pathLst>
        </a:custGeom>
        <a:noFill/>
        <a:ln w="12700" cap="flat" cmpd="sng" algn="ctr">
          <a:solidFill>
            <a:schemeClr val="accent6">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17CF988-2AAD-458D-B39A-7809C5CF67AD}">
      <dsp:nvSpPr>
        <dsp:cNvPr id="0" name=""/>
        <dsp:cNvSpPr/>
      </dsp:nvSpPr>
      <dsp:spPr>
        <a:xfrm>
          <a:off x="3220293" y="0"/>
          <a:ext cx="2030628" cy="683344"/>
        </a:xfrm>
        <a:prstGeom prst="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b="1" kern="1200">
              <a:solidFill>
                <a:srgbClr val="00B050"/>
              </a:solidFill>
              <a:latin typeface="Arial" panose="020B0604020202020204" pitchFamily="34" charset="0"/>
              <a:cs typeface="Arial" panose="020B0604020202020204" pitchFamily="34" charset="0"/>
            </a:rPr>
            <a:t>CEO</a:t>
          </a:r>
          <a:endParaRPr lang="en-US" sz="3600" b="1" kern="1200" dirty="0">
            <a:solidFill>
              <a:srgbClr val="00B050"/>
            </a:solidFill>
            <a:latin typeface="Arial" panose="020B0604020202020204" pitchFamily="34" charset="0"/>
            <a:cs typeface="Arial" panose="020B0604020202020204" pitchFamily="34" charset="0"/>
          </a:endParaRPr>
        </a:p>
      </dsp:txBody>
      <dsp:txXfrm>
        <a:off x="3220293" y="0"/>
        <a:ext cx="2030628" cy="683344"/>
      </dsp:txXfrm>
    </dsp:sp>
    <dsp:sp modelId="{B6316BF4-0280-4D90-85E8-893201C24392}">
      <dsp:nvSpPr>
        <dsp:cNvPr id="0" name=""/>
        <dsp:cNvSpPr/>
      </dsp:nvSpPr>
      <dsp:spPr>
        <a:xfrm>
          <a:off x="2017" y="937613"/>
          <a:ext cx="1805405" cy="587950"/>
        </a:xfrm>
        <a:prstGeom prst="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b="1" kern="1200">
              <a:solidFill>
                <a:srgbClr val="FABE00"/>
              </a:solidFill>
              <a:latin typeface="Arial" panose="020B0604020202020204" pitchFamily="34" charset="0"/>
              <a:cs typeface="Arial" panose="020B0604020202020204" pitchFamily="34" charset="0"/>
            </a:rPr>
            <a:t>COO</a:t>
          </a:r>
          <a:endParaRPr lang="en-US" sz="3600" b="1" kern="1200" dirty="0">
            <a:solidFill>
              <a:srgbClr val="FABE00"/>
            </a:solidFill>
            <a:latin typeface="Arial" panose="020B0604020202020204" pitchFamily="34" charset="0"/>
            <a:cs typeface="Arial" panose="020B0604020202020204" pitchFamily="34" charset="0"/>
          </a:endParaRPr>
        </a:p>
      </dsp:txBody>
      <dsp:txXfrm>
        <a:off x="2017" y="937613"/>
        <a:ext cx="1805405" cy="587950"/>
      </dsp:txXfrm>
    </dsp:sp>
    <dsp:sp modelId="{AFF50C02-28BD-4193-BF60-0B75C2BAC9BD}">
      <dsp:nvSpPr>
        <dsp:cNvPr id="0" name=""/>
        <dsp:cNvSpPr/>
      </dsp:nvSpPr>
      <dsp:spPr>
        <a:xfrm>
          <a:off x="493865" y="1742448"/>
          <a:ext cx="1161361" cy="580680"/>
        </a:xfrm>
        <a:prstGeom prst="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70C0"/>
              </a:solidFill>
              <a:latin typeface="Arial" panose="020B0604020202020204" pitchFamily="34" charset="0"/>
              <a:cs typeface="Arial" panose="020B0604020202020204" pitchFamily="34" charset="0"/>
            </a:rPr>
            <a:t>VP of Operations</a:t>
          </a:r>
        </a:p>
      </dsp:txBody>
      <dsp:txXfrm>
        <a:off x="493865" y="1742448"/>
        <a:ext cx="1161361" cy="580680"/>
      </dsp:txXfrm>
    </dsp:sp>
    <dsp:sp modelId="{345F2C08-8E4A-4B39-96A4-D24BF34238E0}">
      <dsp:nvSpPr>
        <dsp:cNvPr id="0" name=""/>
        <dsp:cNvSpPr/>
      </dsp:nvSpPr>
      <dsp:spPr>
        <a:xfrm>
          <a:off x="453368" y="2594016"/>
          <a:ext cx="1161361" cy="580680"/>
        </a:xfrm>
        <a:prstGeom prst="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70C0"/>
              </a:solidFill>
              <a:latin typeface="Arial" panose="020B0604020202020204" pitchFamily="34" charset="0"/>
              <a:cs typeface="Arial" panose="020B0604020202020204" pitchFamily="34" charset="0"/>
            </a:rPr>
            <a:t>VP of Customer Services</a:t>
          </a:r>
        </a:p>
      </dsp:txBody>
      <dsp:txXfrm>
        <a:off x="453368" y="2594016"/>
        <a:ext cx="1161361" cy="580680"/>
      </dsp:txXfrm>
    </dsp:sp>
    <dsp:sp modelId="{C22D3A8C-77A1-42CF-B493-C85C8F29CD27}">
      <dsp:nvSpPr>
        <dsp:cNvPr id="0" name=""/>
        <dsp:cNvSpPr/>
      </dsp:nvSpPr>
      <dsp:spPr>
        <a:xfrm>
          <a:off x="2051308" y="937613"/>
          <a:ext cx="1161361" cy="580680"/>
        </a:xfrm>
        <a:prstGeom prst="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b="1" kern="1200">
              <a:solidFill>
                <a:srgbClr val="FABE00"/>
              </a:solidFill>
              <a:latin typeface="Arial" panose="020B0604020202020204" pitchFamily="34" charset="0"/>
              <a:cs typeface="Arial" panose="020B0604020202020204" pitchFamily="34" charset="0"/>
            </a:rPr>
            <a:t>CFO</a:t>
          </a:r>
          <a:endParaRPr lang="en-US" sz="3600" b="1" kern="1200" dirty="0">
            <a:solidFill>
              <a:srgbClr val="FABE00"/>
            </a:solidFill>
            <a:latin typeface="Arial" panose="020B0604020202020204" pitchFamily="34" charset="0"/>
            <a:cs typeface="Arial" panose="020B0604020202020204" pitchFamily="34" charset="0"/>
          </a:endParaRPr>
        </a:p>
      </dsp:txBody>
      <dsp:txXfrm>
        <a:off x="2051308" y="937613"/>
        <a:ext cx="1161361" cy="580680"/>
      </dsp:txXfrm>
    </dsp:sp>
    <dsp:sp modelId="{A191C2C0-EBD2-4CFD-9688-B57DF7EE893D}">
      <dsp:nvSpPr>
        <dsp:cNvPr id="0" name=""/>
        <dsp:cNvSpPr/>
      </dsp:nvSpPr>
      <dsp:spPr>
        <a:xfrm>
          <a:off x="2341648" y="1762179"/>
          <a:ext cx="1161361" cy="580680"/>
        </a:xfrm>
        <a:prstGeom prst="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rgbClr val="0070C0"/>
              </a:solidFill>
              <a:latin typeface="Arial" panose="020B0604020202020204" pitchFamily="34" charset="0"/>
              <a:cs typeface="Arial" panose="020B0604020202020204" pitchFamily="34" charset="0"/>
            </a:rPr>
            <a:t>Director of Financial Planning &amp; Analysis</a:t>
          </a:r>
        </a:p>
      </dsp:txBody>
      <dsp:txXfrm>
        <a:off x="2341648" y="1762179"/>
        <a:ext cx="1161361" cy="580680"/>
      </dsp:txXfrm>
    </dsp:sp>
    <dsp:sp modelId="{9ADA6EE6-AD65-47E7-8A1A-C9EA620A1E36}">
      <dsp:nvSpPr>
        <dsp:cNvPr id="0" name=""/>
        <dsp:cNvSpPr/>
      </dsp:nvSpPr>
      <dsp:spPr>
        <a:xfrm>
          <a:off x="2341648" y="2586746"/>
          <a:ext cx="1161361" cy="580680"/>
        </a:xfrm>
        <a:prstGeom prst="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rgbClr val="0070C0"/>
              </a:solidFill>
              <a:latin typeface="Arial" panose="020B0604020202020204" pitchFamily="34" charset="0"/>
              <a:cs typeface="Arial" panose="020B0604020202020204" pitchFamily="34" charset="0"/>
            </a:rPr>
            <a:t>Director of Investor Relations</a:t>
          </a:r>
        </a:p>
      </dsp:txBody>
      <dsp:txXfrm>
        <a:off x="2341648" y="2586746"/>
        <a:ext cx="1161361" cy="580680"/>
      </dsp:txXfrm>
    </dsp:sp>
    <dsp:sp modelId="{9C0413BC-DF6B-48F5-849E-6F48186558D6}">
      <dsp:nvSpPr>
        <dsp:cNvPr id="0" name=""/>
        <dsp:cNvSpPr/>
      </dsp:nvSpPr>
      <dsp:spPr>
        <a:xfrm>
          <a:off x="2341648" y="3411312"/>
          <a:ext cx="1161361" cy="580680"/>
        </a:xfrm>
        <a:prstGeom prst="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70C0"/>
              </a:solidFill>
              <a:latin typeface="Arial" panose="020B0604020202020204" pitchFamily="34" charset="0"/>
              <a:cs typeface="Arial" panose="020B0604020202020204" pitchFamily="34" charset="0"/>
            </a:rPr>
            <a:t>Director of Accounting</a:t>
          </a:r>
        </a:p>
      </dsp:txBody>
      <dsp:txXfrm>
        <a:off x="2341648" y="3411312"/>
        <a:ext cx="1161361" cy="580680"/>
      </dsp:txXfrm>
    </dsp:sp>
    <dsp:sp modelId="{00D7E035-219F-46D8-83E5-442769DE499D}">
      <dsp:nvSpPr>
        <dsp:cNvPr id="0" name=""/>
        <dsp:cNvSpPr/>
      </dsp:nvSpPr>
      <dsp:spPr>
        <a:xfrm>
          <a:off x="3456555" y="937613"/>
          <a:ext cx="1161361" cy="580680"/>
        </a:xfrm>
        <a:prstGeom prst="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b="1" kern="1200">
              <a:solidFill>
                <a:srgbClr val="FABE00"/>
              </a:solidFill>
              <a:latin typeface="Arial" panose="020B0604020202020204" pitchFamily="34" charset="0"/>
              <a:cs typeface="Arial" panose="020B0604020202020204" pitchFamily="34" charset="0"/>
            </a:rPr>
            <a:t>CTO</a:t>
          </a:r>
          <a:endParaRPr lang="en-US" sz="3600" b="1" kern="1200" dirty="0">
            <a:solidFill>
              <a:srgbClr val="FABE00"/>
            </a:solidFill>
            <a:latin typeface="Arial" panose="020B0604020202020204" pitchFamily="34" charset="0"/>
            <a:cs typeface="Arial" panose="020B0604020202020204" pitchFamily="34" charset="0"/>
          </a:endParaRPr>
        </a:p>
      </dsp:txBody>
      <dsp:txXfrm>
        <a:off x="3456555" y="937613"/>
        <a:ext cx="1161361" cy="580680"/>
      </dsp:txXfrm>
    </dsp:sp>
    <dsp:sp modelId="{AAFE2333-6C16-4565-BED6-C88B145477B2}">
      <dsp:nvSpPr>
        <dsp:cNvPr id="0" name=""/>
        <dsp:cNvSpPr/>
      </dsp:nvSpPr>
      <dsp:spPr>
        <a:xfrm>
          <a:off x="3746895" y="1762179"/>
          <a:ext cx="1161361" cy="580680"/>
        </a:xfrm>
        <a:prstGeom prst="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rgbClr val="0070C0"/>
              </a:solidFill>
              <a:latin typeface="Arial" panose="020B0604020202020204" pitchFamily="34" charset="0"/>
              <a:cs typeface="Arial" panose="020B0604020202020204" pitchFamily="34" charset="0"/>
            </a:rPr>
            <a:t>VP of Software Engineer</a:t>
          </a:r>
        </a:p>
      </dsp:txBody>
      <dsp:txXfrm>
        <a:off x="3746895" y="1762179"/>
        <a:ext cx="1161361" cy="580680"/>
      </dsp:txXfrm>
    </dsp:sp>
    <dsp:sp modelId="{151A48C7-3F4C-46E0-A0C0-270DAEA25F14}">
      <dsp:nvSpPr>
        <dsp:cNvPr id="0" name=""/>
        <dsp:cNvSpPr/>
      </dsp:nvSpPr>
      <dsp:spPr>
        <a:xfrm>
          <a:off x="3746895" y="2586746"/>
          <a:ext cx="1161361" cy="580680"/>
        </a:xfrm>
        <a:prstGeom prst="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rgbClr val="0070C0"/>
              </a:solidFill>
              <a:latin typeface="Arial" panose="020B0604020202020204" pitchFamily="34" charset="0"/>
              <a:cs typeface="Arial" panose="020B0604020202020204" pitchFamily="34" charset="0"/>
            </a:rPr>
            <a:t>VP of Cyber Security</a:t>
          </a:r>
        </a:p>
      </dsp:txBody>
      <dsp:txXfrm>
        <a:off x="3746895" y="2586746"/>
        <a:ext cx="1161361" cy="580680"/>
      </dsp:txXfrm>
    </dsp:sp>
    <dsp:sp modelId="{ACB6B69D-D527-4686-A23E-36F0CF67B799}">
      <dsp:nvSpPr>
        <dsp:cNvPr id="0" name=""/>
        <dsp:cNvSpPr/>
      </dsp:nvSpPr>
      <dsp:spPr>
        <a:xfrm>
          <a:off x="3746895" y="3411312"/>
          <a:ext cx="1161361" cy="580680"/>
        </a:xfrm>
        <a:prstGeom prst="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rgbClr val="0070C0"/>
              </a:solidFill>
              <a:latin typeface="Arial" panose="020B0604020202020204" pitchFamily="34" charset="0"/>
              <a:cs typeface="Arial" panose="020B0604020202020204" pitchFamily="34" charset="0"/>
            </a:rPr>
            <a:t>VP of Infrastructure</a:t>
          </a:r>
        </a:p>
      </dsp:txBody>
      <dsp:txXfrm>
        <a:off x="3746895" y="3411312"/>
        <a:ext cx="1161361" cy="580680"/>
      </dsp:txXfrm>
    </dsp:sp>
    <dsp:sp modelId="{0AA7D7AE-6204-420D-884F-6427875837CF}">
      <dsp:nvSpPr>
        <dsp:cNvPr id="0" name=""/>
        <dsp:cNvSpPr/>
      </dsp:nvSpPr>
      <dsp:spPr>
        <a:xfrm>
          <a:off x="4861802" y="937613"/>
          <a:ext cx="1161361" cy="580680"/>
        </a:xfrm>
        <a:prstGeom prst="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rgbClr val="FABE00"/>
              </a:solidFill>
              <a:latin typeface="Arial" panose="020B0604020202020204" pitchFamily="34" charset="0"/>
              <a:cs typeface="Arial" panose="020B0604020202020204" pitchFamily="34" charset="0"/>
            </a:rPr>
            <a:t>CRGO</a:t>
          </a:r>
        </a:p>
      </dsp:txBody>
      <dsp:txXfrm>
        <a:off x="4861802" y="937613"/>
        <a:ext cx="1161361" cy="580680"/>
      </dsp:txXfrm>
    </dsp:sp>
    <dsp:sp modelId="{70C7C8F9-6264-4A13-AD9F-D9E4211ED374}">
      <dsp:nvSpPr>
        <dsp:cNvPr id="0" name=""/>
        <dsp:cNvSpPr/>
      </dsp:nvSpPr>
      <dsp:spPr>
        <a:xfrm>
          <a:off x="5152142" y="1762179"/>
          <a:ext cx="1161361" cy="580680"/>
        </a:xfrm>
        <a:prstGeom prst="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rgbClr val="0070C0"/>
              </a:solidFill>
              <a:latin typeface="Arial" panose="020B0604020202020204" pitchFamily="34" charset="0"/>
              <a:cs typeface="Arial" panose="020B0604020202020204" pitchFamily="34" charset="0"/>
            </a:rPr>
            <a:t>Director of Regulatory Compliance</a:t>
          </a:r>
        </a:p>
      </dsp:txBody>
      <dsp:txXfrm>
        <a:off x="5152142" y="1762179"/>
        <a:ext cx="1161361" cy="580680"/>
      </dsp:txXfrm>
    </dsp:sp>
    <dsp:sp modelId="{B5388BB1-6202-4499-A7D2-B58466DC6EDC}">
      <dsp:nvSpPr>
        <dsp:cNvPr id="0" name=""/>
        <dsp:cNvSpPr/>
      </dsp:nvSpPr>
      <dsp:spPr>
        <a:xfrm>
          <a:off x="5152142" y="2586746"/>
          <a:ext cx="1161361" cy="580680"/>
        </a:xfrm>
        <a:prstGeom prst="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rgbClr val="0070C0"/>
              </a:solidFill>
              <a:latin typeface="Arial" panose="020B0604020202020204" pitchFamily="34" charset="0"/>
              <a:cs typeface="Arial" panose="020B0604020202020204" pitchFamily="34" charset="0"/>
            </a:rPr>
            <a:t>Director of Risk Management</a:t>
          </a:r>
        </a:p>
      </dsp:txBody>
      <dsp:txXfrm>
        <a:off x="5152142" y="2586746"/>
        <a:ext cx="1161361" cy="580680"/>
      </dsp:txXfrm>
    </dsp:sp>
    <dsp:sp modelId="{01D3E048-9DE3-4A46-A726-07E892AF34EC}">
      <dsp:nvSpPr>
        <dsp:cNvPr id="0" name=""/>
        <dsp:cNvSpPr/>
      </dsp:nvSpPr>
      <dsp:spPr>
        <a:xfrm>
          <a:off x="5152142" y="3411312"/>
          <a:ext cx="1161361" cy="580680"/>
        </a:xfrm>
        <a:prstGeom prst="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70C0"/>
              </a:solidFill>
              <a:latin typeface="Arial" panose="020B0604020202020204" pitchFamily="34" charset="0"/>
              <a:cs typeface="Arial" panose="020B0604020202020204" pitchFamily="34" charset="0"/>
            </a:rPr>
            <a:t>Director of Internal Audit</a:t>
          </a:r>
        </a:p>
      </dsp:txBody>
      <dsp:txXfrm>
        <a:off x="5152142" y="3411312"/>
        <a:ext cx="1161361" cy="580680"/>
      </dsp:txXfrm>
    </dsp:sp>
    <dsp:sp modelId="{7E669BD9-96DC-4084-ABCA-536C49253893}">
      <dsp:nvSpPr>
        <dsp:cNvPr id="0" name=""/>
        <dsp:cNvSpPr/>
      </dsp:nvSpPr>
      <dsp:spPr>
        <a:xfrm>
          <a:off x="6267049" y="937613"/>
          <a:ext cx="1161361" cy="580680"/>
        </a:xfrm>
        <a:prstGeom prst="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rgbClr val="FABE00"/>
              </a:solidFill>
              <a:latin typeface="Arial" panose="020B0604020202020204" pitchFamily="34" charset="0"/>
              <a:cs typeface="Arial" panose="020B0604020202020204" pitchFamily="34" charset="0"/>
            </a:rPr>
            <a:t>CHRO</a:t>
          </a:r>
        </a:p>
      </dsp:txBody>
      <dsp:txXfrm>
        <a:off x="6267049" y="937613"/>
        <a:ext cx="1161361" cy="580680"/>
      </dsp:txXfrm>
    </dsp:sp>
    <dsp:sp modelId="{9A62593D-01DF-45D5-839B-B49828AAABAF}">
      <dsp:nvSpPr>
        <dsp:cNvPr id="0" name=""/>
        <dsp:cNvSpPr/>
      </dsp:nvSpPr>
      <dsp:spPr>
        <a:xfrm>
          <a:off x="6557389" y="1762179"/>
          <a:ext cx="1161361" cy="580680"/>
        </a:xfrm>
        <a:prstGeom prst="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70C0"/>
              </a:solidFill>
              <a:latin typeface="Arial" panose="020B0604020202020204" pitchFamily="34" charset="0"/>
              <a:cs typeface="Arial" panose="020B0604020202020204" pitchFamily="34" charset="0"/>
            </a:rPr>
            <a:t>Director of Talent Acquisition</a:t>
          </a:r>
        </a:p>
      </dsp:txBody>
      <dsp:txXfrm>
        <a:off x="6557389" y="1762179"/>
        <a:ext cx="1161361" cy="580680"/>
      </dsp:txXfrm>
    </dsp:sp>
    <dsp:sp modelId="{E5CFF527-D155-4446-A305-82907C684764}">
      <dsp:nvSpPr>
        <dsp:cNvPr id="0" name=""/>
        <dsp:cNvSpPr/>
      </dsp:nvSpPr>
      <dsp:spPr>
        <a:xfrm>
          <a:off x="6557389" y="2586746"/>
          <a:ext cx="1161361" cy="580680"/>
        </a:xfrm>
        <a:prstGeom prst="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rgbClr val="0070C0"/>
              </a:solidFill>
              <a:latin typeface="Arial" panose="020B0604020202020204" pitchFamily="34" charset="0"/>
              <a:cs typeface="Arial" panose="020B0604020202020204" pitchFamily="34" charset="0"/>
            </a:rPr>
            <a:t>Director of Learning &amp;Development</a:t>
          </a:r>
        </a:p>
      </dsp:txBody>
      <dsp:txXfrm>
        <a:off x="6557389" y="2586746"/>
        <a:ext cx="1161361" cy="580680"/>
      </dsp:txXfrm>
    </dsp:sp>
    <dsp:sp modelId="{B51309B0-9400-4112-9296-BFDA362187A5}">
      <dsp:nvSpPr>
        <dsp:cNvPr id="0" name=""/>
        <dsp:cNvSpPr/>
      </dsp:nvSpPr>
      <dsp:spPr>
        <a:xfrm>
          <a:off x="6557389" y="3411312"/>
          <a:ext cx="1161361" cy="580680"/>
        </a:xfrm>
        <a:prstGeom prst="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rgbClr val="0070C0"/>
              </a:solidFill>
              <a:latin typeface="Arial" panose="020B0604020202020204" pitchFamily="34" charset="0"/>
              <a:cs typeface="Arial" panose="020B0604020202020204" pitchFamily="34" charset="0"/>
            </a:rPr>
            <a:t>Director of Compensation &amp;Benefits</a:t>
          </a:r>
        </a:p>
      </dsp:txBody>
      <dsp:txXfrm>
        <a:off x="6557389" y="3411312"/>
        <a:ext cx="1161361" cy="580680"/>
      </dsp:txXfrm>
    </dsp:sp>
    <dsp:sp modelId="{DE0E03EC-9D34-464E-BBB1-AAF5A6F422FC}">
      <dsp:nvSpPr>
        <dsp:cNvPr id="0" name=""/>
        <dsp:cNvSpPr/>
      </dsp:nvSpPr>
      <dsp:spPr>
        <a:xfrm>
          <a:off x="7672296" y="937613"/>
          <a:ext cx="1161361" cy="580680"/>
        </a:xfrm>
        <a:prstGeom prst="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b="1" kern="1200" dirty="0">
              <a:solidFill>
                <a:srgbClr val="FABE00"/>
              </a:solidFill>
              <a:latin typeface="Arial" panose="020B0604020202020204" pitchFamily="34" charset="0"/>
              <a:cs typeface="Arial" panose="020B0604020202020204" pitchFamily="34" charset="0"/>
            </a:rPr>
            <a:t>CMO</a:t>
          </a:r>
        </a:p>
      </dsp:txBody>
      <dsp:txXfrm>
        <a:off x="7672296" y="937613"/>
        <a:ext cx="1161361" cy="580680"/>
      </dsp:txXfrm>
    </dsp:sp>
    <dsp:sp modelId="{63ED4F7A-1C31-42B3-AA84-DBFB2E3889AF}">
      <dsp:nvSpPr>
        <dsp:cNvPr id="0" name=""/>
        <dsp:cNvSpPr/>
      </dsp:nvSpPr>
      <dsp:spPr>
        <a:xfrm>
          <a:off x="7962636" y="1762179"/>
          <a:ext cx="1161361" cy="580680"/>
        </a:xfrm>
        <a:prstGeom prst="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70C0"/>
              </a:solidFill>
              <a:latin typeface="Arial" panose="020B0604020202020204" pitchFamily="34" charset="0"/>
              <a:cs typeface="Arial" panose="020B0604020202020204" pitchFamily="34" charset="0"/>
            </a:rPr>
            <a:t>Director of Branding</a:t>
          </a:r>
        </a:p>
      </dsp:txBody>
      <dsp:txXfrm>
        <a:off x="7962636" y="1762179"/>
        <a:ext cx="1161361" cy="580680"/>
      </dsp:txXfrm>
    </dsp:sp>
    <dsp:sp modelId="{5C6762EF-D96C-426C-AE7B-18E4992F2428}">
      <dsp:nvSpPr>
        <dsp:cNvPr id="0" name=""/>
        <dsp:cNvSpPr/>
      </dsp:nvSpPr>
      <dsp:spPr>
        <a:xfrm>
          <a:off x="7962636" y="2586746"/>
          <a:ext cx="1161361" cy="580680"/>
        </a:xfrm>
        <a:prstGeom prst="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0070C0"/>
              </a:solidFill>
              <a:latin typeface="Arial" panose="020B0604020202020204" pitchFamily="34" charset="0"/>
              <a:cs typeface="Arial" panose="020B0604020202020204" pitchFamily="34" charset="0"/>
            </a:rPr>
            <a:t>Director of Digital Marketing</a:t>
          </a:r>
        </a:p>
      </dsp:txBody>
      <dsp:txXfrm>
        <a:off x="7962636" y="2586746"/>
        <a:ext cx="1161361" cy="580680"/>
      </dsp:txXfrm>
    </dsp:sp>
    <dsp:sp modelId="{C987582A-9D4F-4344-8731-825F55D15BBB}">
      <dsp:nvSpPr>
        <dsp:cNvPr id="0" name=""/>
        <dsp:cNvSpPr/>
      </dsp:nvSpPr>
      <dsp:spPr>
        <a:xfrm>
          <a:off x="7962636" y="3411312"/>
          <a:ext cx="1161361" cy="580680"/>
        </a:xfrm>
        <a:prstGeom prst="rect">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a:solidFill>
                <a:srgbClr val="0070C0"/>
              </a:solidFill>
              <a:latin typeface="Arial" panose="020B0604020202020204" pitchFamily="34" charset="0"/>
              <a:cs typeface="Arial" panose="020B0604020202020204" pitchFamily="34" charset="0"/>
            </a:rPr>
            <a:t>Director of Communication</a:t>
          </a:r>
          <a:endParaRPr lang="en-US" sz="1100" b="1" kern="1200" dirty="0">
            <a:solidFill>
              <a:srgbClr val="0070C0"/>
            </a:solidFill>
            <a:latin typeface="Arial" panose="020B0604020202020204" pitchFamily="34" charset="0"/>
            <a:cs typeface="Arial" panose="020B0604020202020204" pitchFamily="34" charset="0"/>
          </a:endParaRPr>
        </a:p>
      </dsp:txBody>
      <dsp:txXfrm>
        <a:off x="7962636" y="3411312"/>
        <a:ext cx="1161361" cy="58068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4/27/2025</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4/27/2025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4/27/2025</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4/27/2025</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4/27/2025</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4/27/2025</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4/27/2025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4/27/2025</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4/27/2025</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4/27/2025</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8.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8.xml"/><Relationship Id="rId4" Type="http://schemas.openxmlformats.org/officeDocument/2006/relationships/image" Target="../media/image23.jp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8.xml"/><Relationship Id="rId4" Type="http://schemas.openxmlformats.org/officeDocument/2006/relationships/image" Target="../media/image34.jpg"/></Relationships>
</file>

<file path=ppt/slides/_rels/slide2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73" y="-12683"/>
            <a:ext cx="12191980" cy="6858000"/>
          </a:xfrm>
          <a:prstGeom prst="rect">
            <a:avLst/>
          </a:prstGeom>
          <a:solidFill>
            <a:schemeClr val="tx1"/>
          </a:solidFill>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3600" dirty="0">
                <a:solidFill>
                  <a:schemeClr val="tx1"/>
                </a:solidFill>
              </a:rPr>
              <a:t>Oscar organization</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NXT15_CAI2_ERP2_G2</a:t>
            </a:r>
          </a:p>
          <a:p>
            <a:pPr>
              <a:lnSpc>
                <a:spcPct val="100000"/>
              </a:lnSpc>
            </a:pPr>
            <a:r>
              <a:rPr lang="en-US" sz="1600" dirty="0"/>
              <a:t>(payroll team)</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26CD1-2A49-8693-7E55-B0AFA5AFFD45}"/>
              </a:ext>
            </a:extLst>
          </p:cNvPr>
          <p:cNvSpPr>
            <a:spLocks noGrp="1"/>
          </p:cNvSpPr>
          <p:nvPr>
            <p:ph type="title"/>
          </p:nvPr>
        </p:nvSpPr>
        <p:spPr>
          <a:xfrm>
            <a:off x="643466" y="293512"/>
            <a:ext cx="3517567" cy="959555"/>
          </a:xfrm>
        </p:spPr>
        <p:txBody>
          <a:bodyPr>
            <a:normAutofit/>
          </a:bodyPr>
          <a:lstStyle/>
          <a:p>
            <a:r>
              <a:rPr lang="en-US" dirty="0"/>
              <a:t>1- setup</a:t>
            </a:r>
            <a:br>
              <a:rPr lang="en-US" dirty="0"/>
            </a:br>
            <a:r>
              <a:rPr lang="en-US" sz="1800" dirty="0"/>
              <a:t>1.1 creating user</a:t>
            </a:r>
            <a:endParaRPr lang="en-US" dirty="0"/>
          </a:p>
        </p:txBody>
      </p:sp>
      <p:pic>
        <p:nvPicPr>
          <p:cNvPr id="6" name="Content Placeholder 5">
            <a:extLst>
              <a:ext uri="{FF2B5EF4-FFF2-40B4-BE49-F238E27FC236}">
                <a16:creationId xmlns:a16="http://schemas.microsoft.com/office/drawing/2014/main" id="{2585010C-49F6-B1A5-3542-873DCB7000C7}"/>
              </a:ext>
            </a:extLst>
          </p:cNvPr>
          <p:cNvPicPr>
            <a:picLocks noGrp="1" noChangeAspect="1"/>
          </p:cNvPicPr>
          <p:nvPr>
            <p:ph idx="1"/>
          </p:nvPr>
        </p:nvPicPr>
        <p:blipFill>
          <a:blip r:embed="rId2"/>
          <a:stretch>
            <a:fillRect/>
          </a:stretch>
        </p:blipFill>
        <p:spPr>
          <a:xfrm>
            <a:off x="5110928" y="293512"/>
            <a:ext cx="6542537" cy="3680177"/>
          </a:xfrm>
        </p:spPr>
      </p:pic>
      <p:sp>
        <p:nvSpPr>
          <p:cNvPr id="4" name="Text Placeholder 3">
            <a:extLst>
              <a:ext uri="{FF2B5EF4-FFF2-40B4-BE49-F238E27FC236}">
                <a16:creationId xmlns:a16="http://schemas.microsoft.com/office/drawing/2014/main" id="{A8B5169E-F711-5498-BB85-594846D5E807}"/>
              </a:ext>
            </a:extLst>
          </p:cNvPr>
          <p:cNvSpPr>
            <a:spLocks noGrp="1"/>
          </p:cNvSpPr>
          <p:nvPr>
            <p:ph type="body" sz="half" idx="2"/>
          </p:nvPr>
        </p:nvSpPr>
        <p:spPr>
          <a:xfrm>
            <a:off x="643465" y="1444979"/>
            <a:ext cx="3517567" cy="1456266"/>
          </a:xfrm>
        </p:spPr>
        <p:txBody>
          <a:bodyPr/>
          <a:lstStyle/>
          <a:p>
            <a:r>
              <a:rPr lang="en-US" dirty="0"/>
              <a:t>Path&gt;Security&gt;user&gt;define </a:t>
            </a:r>
          </a:p>
          <a:p>
            <a:r>
              <a:rPr lang="en-US" dirty="0"/>
              <a:t>(System administrator responsibility)</a:t>
            </a:r>
          </a:p>
        </p:txBody>
      </p:sp>
      <p:sp>
        <p:nvSpPr>
          <p:cNvPr id="8" name="TextBox 7">
            <a:extLst>
              <a:ext uri="{FF2B5EF4-FFF2-40B4-BE49-F238E27FC236}">
                <a16:creationId xmlns:a16="http://schemas.microsoft.com/office/drawing/2014/main" id="{3EE5DC93-F877-16BD-DBB3-D9AE58C41517}"/>
              </a:ext>
            </a:extLst>
          </p:cNvPr>
          <p:cNvSpPr txBox="1"/>
          <p:nvPr/>
        </p:nvSpPr>
        <p:spPr>
          <a:xfrm>
            <a:off x="508001" y="4402667"/>
            <a:ext cx="3653031" cy="1200329"/>
          </a:xfrm>
          <a:prstGeom prst="rect">
            <a:avLst/>
          </a:prstGeom>
          <a:noFill/>
        </p:spPr>
        <p:txBody>
          <a:bodyPr wrap="square">
            <a:spAutoFit/>
          </a:bodyPr>
          <a:lstStyle/>
          <a:p>
            <a:r>
              <a:rPr lang="en-US" dirty="0">
                <a:solidFill>
                  <a:schemeClr val="bg1"/>
                </a:solidFill>
              </a:rPr>
              <a:t>1.2 creating responsibility</a:t>
            </a:r>
          </a:p>
          <a:p>
            <a:r>
              <a:rPr lang="en-US" dirty="0">
                <a:solidFill>
                  <a:schemeClr val="bg1"/>
                </a:solidFill>
              </a:rPr>
              <a:t>Path&gt;security&gt;responsibility&gt;define</a:t>
            </a:r>
          </a:p>
          <a:p>
            <a:r>
              <a:rPr lang="en-US" dirty="0">
                <a:solidFill>
                  <a:schemeClr val="bg1"/>
                </a:solidFill>
              </a:rPr>
              <a:t>(System administrator responsibility)</a:t>
            </a:r>
          </a:p>
        </p:txBody>
      </p:sp>
      <p:pic>
        <p:nvPicPr>
          <p:cNvPr id="10" name="Picture 9">
            <a:extLst>
              <a:ext uri="{FF2B5EF4-FFF2-40B4-BE49-F238E27FC236}">
                <a16:creationId xmlns:a16="http://schemas.microsoft.com/office/drawing/2014/main" id="{41FD0D3A-4417-C2E7-AF6C-723F2B1ACBCE}"/>
              </a:ext>
            </a:extLst>
          </p:cNvPr>
          <p:cNvPicPr>
            <a:picLocks noChangeAspect="1"/>
          </p:cNvPicPr>
          <p:nvPr/>
        </p:nvPicPr>
        <p:blipFill>
          <a:blip r:embed="rId3"/>
          <a:srcRect t="-214" r="6118" b="10262"/>
          <a:stretch/>
        </p:blipFill>
        <p:spPr>
          <a:xfrm>
            <a:off x="5005997" y="3287707"/>
            <a:ext cx="7058824" cy="3366655"/>
          </a:xfrm>
          <a:prstGeom prst="rect">
            <a:avLst/>
          </a:prstGeom>
        </p:spPr>
      </p:pic>
    </p:spTree>
    <p:extLst>
      <p:ext uri="{BB962C8B-B14F-4D97-AF65-F5344CB8AC3E}">
        <p14:creationId xmlns:p14="http://schemas.microsoft.com/office/powerpoint/2010/main" val="8557641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A733D-A771-B942-0AA7-DE3DB0557DC5}"/>
              </a:ext>
            </a:extLst>
          </p:cNvPr>
          <p:cNvSpPr>
            <a:spLocks noGrp="1"/>
          </p:cNvSpPr>
          <p:nvPr>
            <p:ph type="title"/>
          </p:nvPr>
        </p:nvSpPr>
        <p:spPr>
          <a:xfrm>
            <a:off x="643466" y="786384"/>
            <a:ext cx="3517567" cy="624728"/>
          </a:xfrm>
        </p:spPr>
        <p:txBody>
          <a:bodyPr>
            <a:normAutofit fontScale="90000"/>
          </a:bodyPr>
          <a:lstStyle/>
          <a:p>
            <a:r>
              <a:rPr lang="en-US" dirty="0"/>
              <a:t>1- setup</a:t>
            </a:r>
            <a:br>
              <a:rPr lang="en-US" dirty="0"/>
            </a:br>
            <a:r>
              <a:rPr lang="en-US" sz="2000" dirty="0"/>
              <a:t>1.3 linking responsibility with user </a:t>
            </a:r>
          </a:p>
        </p:txBody>
      </p:sp>
      <p:pic>
        <p:nvPicPr>
          <p:cNvPr id="6" name="Content Placeholder 5">
            <a:extLst>
              <a:ext uri="{FF2B5EF4-FFF2-40B4-BE49-F238E27FC236}">
                <a16:creationId xmlns:a16="http://schemas.microsoft.com/office/drawing/2014/main" id="{49634EEE-FA0F-2D2F-E7E6-605BCC7D1BAE}"/>
              </a:ext>
            </a:extLst>
          </p:cNvPr>
          <p:cNvPicPr>
            <a:picLocks noGrp="1" noChangeAspect="1"/>
          </p:cNvPicPr>
          <p:nvPr>
            <p:ph idx="1"/>
          </p:nvPr>
        </p:nvPicPr>
        <p:blipFill>
          <a:blip r:embed="rId2"/>
          <a:stretch>
            <a:fillRect/>
          </a:stretch>
        </p:blipFill>
        <p:spPr>
          <a:xfrm>
            <a:off x="5022302" y="313939"/>
            <a:ext cx="6752009" cy="3306250"/>
          </a:xfrm>
        </p:spPr>
      </p:pic>
      <p:sp>
        <p:nvSpPr>
          <p:cNvPr id="4" name="Text Placeholder 3">
            <a:extLst>
              <a:ext uri="{FF2B5EF4-FFF2-40B4-BE49-F238E27FC236}">
                <a16:creationId xmlns:a16="http://schemas.microsoft.com/office/drawing/2014/main" id="{102F3EF6-8ABC-DCDF-5CBB-8EE37FE65E4B}"/>
              </a:ext>
            </a:extLst>
          </p:cNvPr>
          <p:cNvSpPr>
            <a:spLocks noGrp="1"/>
          </p:cNvSpPr>
          <p:nvPr>
            <p:ph type="body" sz="half" idx="2"/>
          </p:nvPr>
        </p:nvSpPr>
        <p:spPr>
          <a:xfrm>
            <a:off x="643465" y="1772356"/>
            <a:ext cx="3517567" cy="1535288"/>
          </a:xfrm>
        </p:spPr>
        <p:txBody>
          <a:bodyPr>
            <a:normAutofit fontScale="85000" lnSpcReduction="10000"/>
          </a:bodyPr>
          <a:lstStyle/>
          <a:p>
            <a:r>
              <a:rPr lang="en-US" dirty="0"/>
              <a:t>Creating responsibility (MS99_Global HRMS Manager) and linking it with the user (Marwan Sayed) </a:t>
            </a:r>
          </a:p>
          <a:p>
            <a:r>
              <a:rPr lang="en-US" dirty="0"/>
              <a:t>We can insert Global HRMS manager just incase if there is any error shows up </a:t>
            </a:r>
          </a:p>
          <a:p>
            <a:endParaRPr lang="en-US" dirty="0"/>
          </a:p>
        </p:txBody>
      </p:sp>
      <p:pic>
        <p:nvPicPr>
          <p:cNvPr id="9" name="Picture 8">
            <a:extLst>
              <a:ext uri="{FF2B5EF4-FFF2-40B4-BE49-F238E27FC236}">
                <a16:creationId xmlns:a16="http://schemas.microsoft.com/office/drawing/2014/main" id="{E0459645-F486-50D4-D848-65837FD743CF}"/>
              </a:ext>
            </a:extLst>
          </p:cNvPr>
          <p:cNvPicPr>
            <a:picLocks noChangeAspect="1"/>
          </p:cNvPicPr>
          <p:nvPr/>
        </p:nvPicPr>
        <p:blipFill>
          <a:blip r:embed="rId3"/>
          <a:stretch>
            <a:fillRect/>
          </a:stretch>
        </p:blipFill>
        <p:spPr>
          <a:xfrm>
            <a:off x="5022301" y="3765517"/>
            <a:ext cx="6752009" cy="3092483"/>
          </a:xfrm>
          <a:prstGeom prst="rect">
            <a:avLst/>
          </a:prstGeom>
        </p:spPr>
      </p:pic>
    </p:spTree>
    <p:extLst>
      <p:ext uri="{BB962C8B-B14F-4D97-AF65-F5344CB8AC3E}">
        <p14:creationId xmlns:p14="http://schemas.microsoft.com/office/powerpoint/2010/main" val="1504319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E466C-5EA8-5BF0-FE03-75CC35934C45}"/>
              </a:ext>
            </a:extLst>
          </p:cNvPr>
          <p:cNvSpPr>
            <a:spLocks noGrp="1"/>
          </p:cNvSpPr>
          <p:nvPr>
            <p:ph type="title"/>
          </p:nvPr>
        </p:nvSpPr>
        <p:spPr>
          <a:xfrm>
            <a:off x="643466" y="786383"/>
            <a:ext cx="3517567" cy="681173"/>
          </a:xfrm>
        </p:spPr>
        <p:txBody>
          <a:bodyPr>
            <a:normAutofit fontScale="90000"/>
          </a:bodyPr>
          <a:lstStyle/>
          <a:p>
            <a:r>
              <a:rPr lang="en-US" dirty="0"/>
              <a:t>1-setup</a:t>
            </a:r>
            <a:br>
              <a:rPr lang="en-US" dirty="0"/>
            </a:br>
            <a:r>
              <a:rPr lang="en-US" sz="1800" dirty="0"/>
              <a:t>1.4 Creating value sets</a:t>
            </a:r>
            <a:endParaRPr lang="en-US" dirty="0"/>
          </a:p>
        </p:txBody>
      </p:sp>
      <p:pic>
        <p:nvPicPr>
          <p:cNvPr id="6" name="Content Placeholder 5">
            <a:extLst>
              <a:ext uri="{FF2B5EF4-FFF2-40B4-BE49-F238E27FC236}">
                <a16:creationId xmlns:a16="http://schemas.microsoft.com/office/drawing/2014/main" id="{0CCF536B-9FBA-D5D0-FEC8-641537151CB7}"/>
              </a:ext>
            </a:extLst>
          </p:cNvPr>
          <p:cNvPicPr>
            <a:picLocks noGrp="1" noChangeAspect="1"/>
          </p:cNvPicPr>
          <p:nvPr>
            <p:ph idx="1"/>
          </p:nvPr>
        </p:nvPicPr>
        <p:blipFill>
          <a:blip r:embed="rId2"/>
          <a:stretch>
            <a:fillRect/>
          </a:stretch>
        </p:blipFill>
        <p:spPr>
          <a:xfrm>
            <a:off x="4748215" y="267761"/>
            <a:ext cx="3899074" cy="2399589"/>
          </a:xfrm>
        </p:spPr>
      </p:pic>
      <p:sp>
        <p:nvSpPr>
          <p:cNvPr id="4" name="Text Placeholder 3">
            <a:extLst>
              <a:ext uri="{FF2B5EF4-FFF2-40B4-BE49-F238E27FC236}">
                <a16:creationId xmlns:a16="http://schemas.microsoft.com/office/drawing/2014/main" id="{C5B86F66-14A3-2360-9748-0B985C07EA7A}"/>
              </a:ext>
            </a:extLst>
          </p:cNvPr>
          <p:cNvSpPr>
            <a:spLocks noGrp="1"/>
          </p:cNvSpPr>
          <p:nvPr>
            <p:ph type="body" sz="half" idx="2"/>
          </p:nvPr>
        </p:nvSpPr>
        <p:spPr>
          <a:xfrm>
            <a:off x="643465" y="2083495"/>
            <a:ext cx="3517567" cy="2251438"/>
          </a:xfrm>
        </p:spPr>
        <p:txBody>
          <a:bodyPr>
            <a:normAutofit fontScale="77500" lnSpcReduction="20000"/>
          </a:bodyPr>
          <a:lstStyle/>
          <a:p>
            <a:r>
              <a:rPr lang="en-US" dirty="0"/>
              <a:t>Creating Value sets and its values</a:t>
            </a:r>
          </a:p>
          <a:p>
            <a:r>
              <a:rPr lang="en-US" dirty="0"/>
              <a:t>Path&gt;Application&gt;flex field&gt;key&gt;segments</a:t>
            </a:r>
          </a:p>
          <a:p>
            <a:r>
              <a:rPr lang="en-US" dirty="0"/>
              <a:t>Notice: after creation of the flex field, you need to compile and click on enable insert and freeze to avoid troubleshooting </a:t>
            </a:r>
          </a:p>
          <a:p>
            <a:r>
              <a:rPr lang="en-US" dirty="0"/>
              <a:t> </a:t>
            </a:r>
          </a:p>
          <a:p>
            <a:endParaRPr lang="en-US" dirty="0"/>
          </a:p>
        </p:txBody>
      </p:sp>
      <p:pic>
        <p:nvPicPr>
          <p:cNvPr id="8" name="Picture 7">
            <a:extLst>
              <a:ext uri="{FF2B5EF4-FFF2-40B4-BE49-F238E27FC236}">
                <a16:creationId xmlns:a16="http://schemas.microsoft.com/office/drawing/2014/main" id="{8D0CD64C-669B-3DD2-9FA0-6CB19BB6133C}"/>
              </a:ext>
            </a:extLst>
          </p:cNvPr>
          <p:cNvPicPr>
            <a:picLocks noChangeAspect="1"/>
          </p:cNvPicPr>
          <p:nvPr/>
        </p:nvPicPr>
        <p:blipFill>
          <a:blip r:embed="rId3"/>
          <a:stretch>
            <a:fillRect/>
          </a:stretch>
        </p:blipFill>
        <p:spPr>
          <a:xfrm>
            <a:off x="8507415" y="193215"/>
            <a:ext cx="3233029" cy="2474135"/>
          </a:xfrm>
          <a:prstGeom prst="rect">
            <a:avLst/>
          </a:prstGeom>
        </p:spPr>
      </p:pic>
      <p:pic>
        <p:nvPicPr>
          <p:cNvPr id="10" name="Picture 9">
            <a:extLst>
              <a:ext uri="{FF2B5EF4-FFF2-40B4-BE49-F238E27FC236}">
                <a16:creationId xmlns:a16="http://schemas.microsoft.com/office/drawing/2014/main" id="{47C45F4D-3A64-5176-F212-9AE4B3E4A348}"/>
              </a:ext>
            </a:extLst>
          </p:cNvPr>
          <p:cNvPicPr>
            <a:picLocks noChangeAspect="1"/>
          </p:cNvPicPr>
          <p:nvPr/>
        </p:nvPicPr>
        <p:blipFill>
          <a:blip r:embed="rId4"/>
          <a:stretch>
            <a:fillRect/>
          </a:stretch>
        </p:blipFill>
        <p:spPr>
          <a:xfrm>
            <a:off x="4748215" y="3198002"/>
            <a:ext cx="3899074" cy="2474135"/>
          </a:xfrm>
          <a:prstGeom prst="rect">
            <a:avLst/>
          </a:prstGeom>
        </p:spPr>
      </p:pic>
      <p:pic>
        <p:nvPicPr>
          <p:cNvPr id="12" name="Picture 11">
            <a:extLst>
              <a:ext uri="{FF2B5EF4-FFF2-40B4-BE49-F238E27FC236}">
                <a16:creationId xmlns:a16="http://schemas.microsoft.com/office/drawing/2014/main" id="{ACD039AA-FAEA-6019-2C6E-0120ECF0F68B}"/>
              </a:ext>
            </a:extLst>
          </p:cNvPr>
          <p:cNvPicPr>
            <a:picLocks noChangeAspect="1"/>
          </p:cNvPicPr>
          <p:nvPr/>
        </p:nvPicPr>
        <p:blipFill>
          <a:blip r:embed="rId5"/>
          <a:stretch>
            <a:fillRect/>
          </a:stretch>
        </p:blipFill>
        <p:spPr>
          <a:xfrm>
            <a:off x="8372326" y="3209214"/>
            <a:ext cx="3537451" cy="2462923"/>
          </a:xfrm>
          <a:prstGeom prst="rect">
            <a:avLst/>
          </a:prstGeom>
        </p:spPr>
      </p:pic>
      <p:pic>
        <p:nvPicPr>
          <p:cNvPr id="14" name="Picture 13">
            <a:extLst>
              <a:ext uri="{FF2B5EF4-FFF2-40B4-BE49-F238E27FC236}">
                <a16:creationId xmlns:a16="http://schemas.microsoft.com/office/drawing/2014/main" id="{E142EF84-C110-42C0-3726-7BE636671C50}"/>
              </a:ext>
            </a:extLst>
          </p:cNvPr>
          <p:cNvPicPr>
            <a:picLocks noChangeAspect="1"/>
          </p:cNvPicPr>
          <p:nvPr/>
        </p:nvPicPr>
        <p:blipFill>
          <a:blip r:embed="rId6"/>
          <a:stretch>
            <a:fillRect/>
          </a:stretch>
        </p:blipFill>
        <p:spPr>
          <a:xfrm>
            <a:off x="342026" y="3771992"/>
            <a:ext cx="4120444" cy="2521107"/>
          </a:xfrm>
          <a:prstGeom prst="rect">
            <a:avLst/>
          </a:prstGeom>
        </p:spPr>
      </p:pic>
    </p:spTree>
    <p:extLst>
      <p:ext uri="{BB962C8B-B14F-4D97-AF65-F5344CB8AC3E}">
        <p14:creationId xmlns:p14="http://schemas.microsoft.com/office/powerpoint/2010/main" val="626846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3A308-D8B9-02AD-F795-816E60EEA3B0}"/>
              </a:ext>
            </a:extLst>
          </p:cNvPr>
          <p:cNvSpPr>
            <a:spLocks noGrp="1"/>
          </p:cNvSpPr>
          <p:nvPr>
            <p:ph type="title"/>
          </p:nvPr>
        </p:nvSpPr>
        <p:spPr>
          <a:xfrm>
            <a:off x="643466" y="786383"/>
            <a:ext cx="3517567" cy="918239"/>
          </a:xfrm>
        </p:spPr>
        <p:txBody>
          <a:bodyPr>
            <a:normAutofit/>
          </a:bodyPr>
          <a:lstStyle/>
          <a:p>
            <a:r>
              <a:rPr lang="en-US" dirty="0"/>
              <a:t>1- Setup</a:t>
            </a:r>
            <a:br>
              <a:rPr lang="en-US" dirty="0"/>
            </a:br>
            <a:r>
              <a:rPr lang="en-US" sz="2000" dirty="0"/>
              <a:t>1.4 Creating value sets</a:t>
            </a:r>
          </a:p>
        </p:txBody>
      </p:sp>
      <p:pic>
        <p:nvPicPr>
          <p:cNvPr id="6" name="Content Placeholder 5">
            <a:extLst>
              <a:ext uri="{FF2B5EF4-FFF2-40B4-BE49-F238E27FC236}">
                <a16:creationId xmlns:a16="http://schemas.microsoft.com/office/drawing/2014/main" id="{DB82CFD8-F0D1-6384-B886-E02AB6023F81}"/>
              </a:ext>
            </a:extLst>
          </p:cNvPr>
          <p:cNvPicPr>
            <a:picLocks noGrp="1" noChangeAspect="1"/>
          </p:cNvPicPr>
          <p:nvPr>
            <p:ph idx="1"/>
          </p:nvPr>
        </p:nvPicPr>
        <p:blipFill>
          <a:blip r:embed="rId2"/>
          <a:stretch>
            <a:fillRect/>
          </a:stretch>
        </p:blipFill>
        <p:spPr>
          <a:xfrm>
            <a:off x="5346524" y="3429000"/>
            <a:ext cx="5927725" cy="2664700"/>
          </a:xfrm>
        </p:spPr>
      </p:pic>
      <p:sp>
        <p:nvSpPr>
          <p:cNvPr id="4" name="Text Placeholder 3">
            <a:extLst>
              <a:ext uri="{FF2B5EF4-FFF2-40B4-BE49-F238E27FC236}">
                <a16:creationId xmlns:a16="http://schemas.microsoft.com/office/drawing/2014/main" id="{1F40BAD9-22D8-B4BF-CBED-483DF18BE0C3}"/>
              </a:ext>
            </a:extLst>
          </p:cNvPr>
          <p:cNvSpPr>
            <a:spLocks noGrp="1"/>
          </p:cNvSpPr>
          <p:nvPr>
            <p:ph type="body" sz="half" idx="2"/>
          </p:nvPr>
        </p:nvSpPr>
        <p:spPr>
          <a:xfrm>
            <a:off x="643465" y="2501184"/>
            <a:ext cx="3517567" cy="2985216"/>
          </a:xfrm>
        </p:spPr>
        <p:txBody>
          <a:bodyPr>
            <a:normAutofit fontScale="92500" lnSpcReduction="10000"/>
          </a:bodyPr>
          <a:lstStyle/>
          <a:p>
            <a:r>
              <a:rPr lang="en-US" dirty="0"/>
              <a:t>Creating Value sets and its values</a:t>
            </a:r>
          </a:p>
          <a:p>
            <a:r>
              <a:rPr lang="en-US" dirty="0"/>
              <a:t>Path&gt;Application&gt;flex field&gt;key&gt;segments</a:t>
            </a:r>
          </a:p>
          <a:p>
            <a:r>
              <a:rPr lang="en-US" dirty="0"/>
              <a:t>Notice: after creation of the flex field, you need to compile and click on enable insert and freeze to avoid troubleshooting in order to allow coding while inserting information in work structure phase</a:t>
            </a:r>
          </a:p>
          <a:p>
            <a:endParaRPr lang="en-US" dirty="0"/>
          </a:p>
        </p:txBody>
      </p:sp>
      <p:pic>
        <p:nvPicPr>
          <p:cNvPr id="8" name="Picture 7">
            <a:extLst>
              <a:ext uri="{FF2B5EF4-FFF2-40B4-BE49-F238E27FC236}">
                <a16:creationId xmlns:a16="http://schemas.microsoft.com/office/drawing/2014/main" id="{0A43AE20-BBB8-45C4-B69D-D013B1086CED}"/>
              </a:ext>
            </a:extLst>
          </p:cNvPr>
          <p:cNvPicPr>
            <a:picLocks noChangeAspect="1"/>
          </p:cNvPicPr>
          <p:nvPr/>
        </p:nvPicPr>
        <p:blipFill>
          <a:blip r:embed="rId3"/>
          <a:stretch>
            <a:fillRect/>
          </a:stretch>
        </p:blipFill>
        <p:spPr>
          <a:xfrm>
            <a:off x="5346523" y="267928"/>
            <a:ext cx="5927725" cy="3161072"/>
          </a:xfrm>
          <a:prstGeom prst="rect">
            <a:avLst/>
          </a:prstGeom>
        </p:spPr>
      </p:pic>
    </p:spTree>
    <p:extLst>
      <p:ext uri="{BB962C8B-B14F-4D97-AF65-F5344CB8AC3E}">
        <p14:creationId xmlns:p14="http://schemas.microsoft.com/office/powerpoint/2010/main" val="1595174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403DA-1C25-0794-D5EA-FBF2F340386D}"/>
              </a:ext>
            </a:extLst>
          </p:cNvPr>
          <p:cNvSpPr>
            <a:spLocks noGrp="1"/>
          </p:cNvSpPr>
          <p:nvPr>
            <p:ph type="title"/>
          </p:nvPr>
        </p:nvSpPr>
        <p:spPr>
          <a:xfrm>
            <a:off x="643466" y="786383"/>
            <a:ext cx="3517567" cy="1042417"/>
          </a:xfrm>
        </p:spPr>
        <p:txBody>
          <a:bodyPr>
            <a:normAutofit/>
          </a:bodyPr>
          <a:lstStyle/>
          <a:p>
            <a:r>
              <a:rPr lang="en-US" dirty="0"/>
              <a:t>1- Setup</a:t>
            </a:r>
            <a:br>
              <a:rPr lang="en-US" dirty="0"/>
            </a:br>
            <a:r>
              <a:rPr lang="en-US" sz="2000" dirty="0"/>
              <a:t>1.5 Creating values</a:t>
            </a:r>
          </a:p>
        </p:txBody>
      </p:sp>
      <p:pic>
        <p:nvPicPr>
          <p:cNvPr id="6" name="Content Placeholder 5">
            <a:extLst>
              <a:ext uri="{FF2B5EF4-FFF2-40B4-BE49-F238E27FC236}">
                <a16:creationId xmlns:a16="http://schemas.microsoft.com/office/drawing/2014/main" id="{EA4C1C66-8906-FF12-AAB4-9D5D1E3E42B8}"/>
              </a:ext>
            </a:extLst>
          </p:cNvPr>
          <p:cNvPicPr>
            <a:picLocks noGrp="1" noChangeAspect="1"/>
          </p:cNvPicPr>
          <p:nvPr>
            <p:ph idx="1"/>
          </p:nvPr>
        </p:nvPicPr>
        <p:blipFill>
          <a:blip r:embed="rId2"/>
          <a:stretch>
            <a:fillRect/>
          </a:stretch>
        </p:blipFill>
        <p:spPr>
          <a:xfrm>
            <a:off x="4895868" y="3318934"/>
            <a:ext cx="6867153" cy="3354773"/>
          </a:xfrm>
        </p:spPr>
      </p:pic>
      <p:sp>
        <p:nvSpPr>
          <p:cNvPr id="4" name="Text Placeholder 3">
            <a:extLst>
              <a:ext uri="{FF2B5EF4-FFF2-40B4-BE49-F238E27FC236}">
                <a16:creationId xmlns:a16="http://schemas.microsoft.com/office/drawing/2014/main" id="{66F921D8-83D0-EC8C-5864-D6F9FA5ECEF5}"/>
              </a:ext>
            </a:extLst>
          </p:cNvPr>
          <p:cNvSpPr>
            <a:spLocks noGrp="1"/>
          </p:cNvSpPr>
          <p:nvPr>
            <p:ph type="body" sz="half" idx="2"/>
          </p:nvPr>
        </p:nvSpPr>
        <p:spPr>
          <a:xfrm>
            <a:off x="428979" y="2111452"/>
            <a:ext cx="3732054" cy="1207482"/>
          </a:xfrm>
        </p:spPr>
        <p:txBody>
          <a:bodyPr/>
          <a:lstStyle/>
          <a:p>
            <a:r>
              <a:rPr lang="en-US" dirty="0"/>
              <a:t>Path&gt;Application&gt;validation&gt;Values</a:t>
            </a:r>
          </a:p>
          <a:p>
            <a:r>
              <a:rPr lang="en-US" dirty="0"/>
              <a:t>(System administrator responsibility)</a:t>
            </a:r>
          </a:p>
        </p:txBody>
      </p:sp>
      <p:pic>
        <p:nvPicPr>
          <p:cNvPr id="5" name="Picture 4">
            <a:extLst>
              <a:ext uri="{FF2B5EF4-FFF2-40B4-BE49-F238E27FC236}">
                <a16:creationId xmlns:a16="http://schemas.microsoft.com/office/drawing/2014/main" id="{FF7E29E9-3502-B922-5DE8-022DECD0DF71}"/>
              </a:ext>
            </a:extLst>
          </p:cNvPr>
          <p:cNvPicPr>
            <a:picLocks noChangeAspect="1"/>
          </p:cNvPicPr>
          <p:nvPr/>
        </p:nvPicPr>
        <p:blipFill>
          <a:blip r:embed="rId3"/>
          <a:stretch>
            <a:fillRect/>
          </a:stretch>
        </p:blipFill>
        <p:spPr>
          <a:xfrm>
            <a:off x="5652884" y="68163"/>
            <a:ext cx="4756169" cy="3084913"/>
          </a:xfrm>
          <a:prstGeom prst="rect">
            <a:avLst/>
          </a:prstGeom>
        </p:spPr>
      </p:pic>
    </p:spTree>
    <p:extLst>
      <p:ext uri="{BB962C8B-B14F-4D97-AF65-F5344CB8AC3E}">
        <p14:creationId xmlns:p14="http://schemas.microsoft.com/office/powerpoint/2010/main" val="3832945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DC96AA-D611-5924-0448-23CDB647924F}"/>
              </a:ext>
            </a:extLst>
          </p:cNvPr>
          <p:cNvPicPr>
            <a:picLocks noChangeAspect="1"/>
          </p:cNvPicPr>
          <p:nvPr/>
        </p:nvPicPr>
        <p:blipFill>
          <a:blip r:embed="rId2"/>
          <a:stretch>
            <a:fillRect/>
          </a:stretch>
        </p:blipFill>
        <p:spPr>
          <a:xfrm>
            <a:off x="3460215" y="1933731"/>
            <a:ext cx="4761905" cy="4435867"/>
          </a:xfrm>
          <a:prstGeom prst="rect">
            <a:avLst/>
          </a:prstGeom>
        </p:spPr>
      </p:pic>
      <p:sp>
        <p:nvSpPr>
          <p:cNvPr id="2" name="Title 1">
            <a:extLst>
              <a:ext uri="{FF2B5EF4-FFF2-40B4-BE49-F238E27FC236}">
                <a16:creationId xmlns:a16="http://schemas.microsoft.com/office/drawing/2014/main" id="{20430A91-A7DA-FCA2-C26B-0405862EB592}"/>
              </a:ext>
            </a:extLst>
          </p:cNvPr>
          <p:cNvSpPr>
            <a:spLocks noGrp="1"/>
          </p:cNvSpPr>
          <p:nvPr>
            <p:ph type="title"/>
          </p:nvPr>
        </p:nvSpPr>
        <p:spPr/>
        <p:txBody>
          <a:bodyPr/>
          <a:lstStyle/>
          <a:p>
            <a:r>
              <a:rPr lang="en-US" dirty="0"/>
              <a:t>2- Work structure</a:t>
            </a:r>
          </a:p>
        </p:txBody>
      </p:sp>
      <p:sp>
        <p:nvSpPr>
          <p:cNvPr id="3" name="Content Placeholder 2">
            <a:extLst>
              <a:ext uri="{FF2B5EF4-FFF2-40B4-BE49-F238E27FC236}">
                <a16:creationId xmlns:a16="http://schemas.microsoft.com/office/drawing/2014/main" id="{76800798-4D1D-5B3F-FA74-208533F09958}"/>
              </a:ext>
            </a:extLst>
          </p:cNvPr>
          <p:cNvSpPr>
            <a:spLocks noGrp="1"/>
          </p:cNvSpPr>
          <p:nvPr>
            <p:ph idx="1"/>
          </p:nvPr>
        </p:nvSpPr>
        <p:spPr/>
        <p:txBody>
          <a:bodyPr/>
          <a:lstStyle/>
          <a:p>
            <a:r>
              <a:rPr lang="en-US" dirty="0"/>
              <a:t>1- Create Organization (Oscar organization) and linking it with responsibility </a:t>
            </a:r>
          </a:p>
          <a:p>
            <a:r>
              <a:rPr lang="en-US" dirty="0"/>
              <a:t>2- Create Position </a:t>
            </a:r>
          </a:p>
          <a:p>
            <a:r>
              <a:rPr lang="en-US" dirty="0"/>
              <a:t>3- Create grade and Job </a:t>
            </a:r>
          </a:p>
          <a:p>
            <a:r>
              <a:rPr lang="en-US" dirty="0"/>
              <a:t>4- Create User</a:t>
            </a:r>
          </a:p>
          <a:p>
            <a:endParaRPr lang="en-US" dirty="0"/>
          </a:p>
          <a:p>
            <a:endParaRPr lang="en-US" dirty="0"/>
          </a:p>
        </p:txBody>
      </p:sp>
      <p:pic>
        <p:nvPicPr>
          <p:cNvPr id="4" name="Picture 3">
            <a:extLst>
              <a:ext uri="{FF2B5EF4-FFF2-40B4-BE49-F238E27FC236}">
                <a16:creationId xmlns:a16="http://schemas.microsoft.com/office/drawing/2014/main" id="{ECFA9A73-693A-9798-2E50-20191A94384C}"/>
              </a:ext>
            </a:extLst>
          </p:cNvPr>
          <p:cNvPicPr>
            <a:picLocks noChangeAspect="1"/>
          </p:cNvPicPr>
          <p:nvPr/>
        </p:nvPicPr>
        <p:blipFill>
          <a:blip r:embed="rId3"/>
          <a:stretch>
            <a:fillRect/>
          </a:stretch>
        </p:blipFill>
        <p:spPr>
          <a:xfrm>
            <a:off x="9745590" y="142303"/>
            <a:ext cx="1571984" cy="1571984"/>
          </a:xfrm>
          <a:prstGeom prst="rect">
            <a:avLst/>
          </a:prstGeom>
        </p:spPr>
      </p:pic>
    </p:spTree>
    <p:extLst>
      <p:ext uri="{BB962C8B-B14F-4D97-AF65-F5344CB8AC3E}">
        <p14:creationId xmlns:p14="http://schemas.microsoft.com/office/powerpoint/2010/main" val="1797352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A5F691-23A9-F3FD-8728-0DA32CBF8563}"/>
              </a:ext>
            </a:extLst>
          </p:cNvPr>
          <p:cNvPicPr>
            <a:picLocks noChangeAspect="1"/>
          </p:cNvPicPr>
          <p:nvPr/>
        </p:nvPicPr>
        <p:blipFill>
          <a:blip r:embed="rId2"/>
          <a:stretch>
            <a:fillRect/>
          </a:stretch>
        </p:blipFill>
        <p:spPr>
          <a:xfrm>
            <a:off x="3460215" y="1933731"/>
            <a:ext cx="4761905" cy="4435867"/>
          </a:xfrm>
          <a:prstGeom prst="rect">
            <a:avLst/>
          </a:prstGeom>
        </p:spPr>
      </p:pic>
      <p:sp>
        <p:nvSpPr>
          <p:cNvPr id="2" name="Title 1">
            <a:extLst>
              <a:ext uri="{FF2B5EF4-FFF2-40B4-BE49-F238E27FC236}">
                <a16:creationId xmlns:a16="http://schemas.microsoft.com/office/drawing/2014/main" id="{7A0AA48C-DA73-4739-FD84-80F49F59084A}"/>
              </a:ext>
            </a:extLst>
          </p:cNvPr>
          <p:cNvSpPr>
            <a:spLocks noGrp="1"/>
          </p:cNvSpPr>
          <p:nvPr>
            <p:ph type="title"/>
          </p:nvPr>
        </p:nvSpPr>
        <p:spPr/>
        <p:txBody>
          <a:bodyPr/>
          <a:lstStyle/>
          <a:p>
            <a:r>
              <a:rPr lang="en-US" dirty="0"/>
              <a:t>2- Work structure </a:t>
            </a:r>
          </a:p>
        </p:txBody>
      </p:sp>
      <p:sp>
        <p:nvSpPr>
          <p:cNvPr id="3" name="Content Placeholder 2">
            <a:extLst>
              <a:ext uri="{FF2B5EF4-FFF2-40B4-BE49-F238E27FC236}">
                <a16:creationId xmlns:a16="http://schemas.microsoft.com/office/drawing/2014/main" id="{90E1B1EA-197E-22D9-EFDF-E98B57E7D066}"/>
              </a:ext>
            </a:extLst>
          </p:cNvPr>
          <p:cNvSpPr>
            <a:spLocks noGrp="1"/>
          </p:cNvSpPr>
          <p:nvPr>
            <p:ph idx="1"/>
          </p:nvPr>
        </p:nvSpPr>
        <p:spPr/>
        <p:txBody>
          <a:bodyPr>
            <a:normAutofit fontScale="92500" lnSpcReduction="20000"/>
          </a:bodyPr>
          <a:lstStyle/>
          <a:p>
            <a:r>
              <a:rPr lang="en-US" b="1" dirty="0"/>
              <a:t>The importance of work structure relies on the following:</a:t>
            </a:r>
          </a:p>
          <a:p>
            <a:pPr>
              <a:buClr>
                <a:srgbClr val="484B84"/>
              </a:buClr>
              <a:buFont typeface="Wingdings" panose="05000000000000000000" pitchFamily="2" charset="2"/>
              <a:buChar char="Ø"/>
            </a:pPr>
            <a:r>
              <a:rPr lang="en-US" dirty="0"/>
              <a:t>Accurate HR Data: Ensures precise employee information</a:t>
            </a:r>
          </a:p>
          <a:p>
            <a:pPr>
              <a:buClr>
                <a:srgbClr val="484B84"/>
              </a:buClr>
              <a:buFont typeface="Wingdings" panose="05000000000000000000" pitchFamily="2" charset="2"/>
              <a:buChar char="Ø"/>
            </a:pPr>
            <a:r>
              <a:rPr lang="en-US" dirty="0"/>
              <a:t>Effective Workforce Planning: Supports strategic HR decisions</a:t>
            </a:r>
          </a:p>
          <a:p>
            <a:pPr>
              <a:buClr>
                <a:srgbClr val="484B84"/>
              </a:buClr>
              <a:buFont typeface="Wingdings" panose="05000000000000000000" pitchFamily="2" charset="2"/>
              <a:buChar char="Ø"/>
            </a:pPr>
            <a:r>
              <a:rPr lang="en-US" dirty="0"/>
              <a:t>Improved Employee Management: Enhances employee onboarding, development, and evaluation</a:t>
            </a:r>
          </a:p>
          <a:p>
            <a:pPr>
              <a:buClr>
                <a:srgbClr val="484B84"/>
              </a:buClr>
              <a:buFont typeface="Wingdings" panose="05000000000000000000" pitchFamily="2" charset="2"/>
              <a:buChar char="Ø"/>
            </a:pPr>
            <a:r>
              <a:rPr lang="en-US" dirty="0"/>
              <a:t>Compliance: Supports regulatory requirements</a:t>
            </a:r>
          </a:p>
          <a:p>
            <a:pPr>
              <a:buClr>
                <a:srgbClr val="484B84"/>
              </a:buClr>
              <a:buFont typeface="Wingdings" panose="05000000000000000000" pitchFamily="2" charset="2"/>
              <a:buChar char="Ø"/>
            </a:pPr>
            <a:r>
              <a:rPr lang="en-US" dirty="0"/>
              <a:t>Streamlined Processes: Automates HR workflows and approvals</a:t>
            </a:r>
          </a:p>
          <a:p>
            <a:pPr>
              <a:buClr>
                <a:srgbClr val="484B84"/>
              </a:buClr>
              <a:buFont typeface="Wingdings" panose="05000000000000000000" pitchFamily="2" charset="2"/>
              <a:buChar char="Ø"/>
            </a:pPr>
            <a:r>
              <a:rPr lang="en-US" dirty="0"/>
              <a:t>Data-Driven Insights: Enables informed decision-making</a:t>
            </a:r>
          </a:p>
          <a:p>
            <a:pPr>
              <a:buClr>
                <a:srgbClr val="484B84"/>
              </a:buClr>
              <a:buFont typeface="Wingdings" panose="05000000000000000000" pitchFamily="2" charset="2"/>
              <a:buChar char="Ø"/>
            </a:pPr>
            <a:r>
              <a:rPr lang="en-US" dirty="0"/>
              <a:t>By implementing a well-structured work structure for the organization, we can Enhances HR efficiency, supports strategic planning, and ensures compliance.</a:t>
            </a:r>
          </a:p>
          <a:p>
            <a:pPr>
              <a:buFont typeface="Wingdings" panose="05000000000000000000" pitchFamily="2" charset="2"/>
              <a:buChar char="Ø"/>
            </a:pPr>
            <a:endParaRPr lang="en-US" dirty="0"/>
          </a:p>
          <a:p>
            <a:endParaRPr lang="en-US" dirty="0"/>
          </a:p>
        </p:txBody>
      </p:sp>
      <p:pic>
        <p:nvPicPr>
          <p:cNvPr id="4" name="Picture 3">
            <a:extLst>
              <a:ext uri="{FF2B5EF4-FFF2-40B4-BE49-F238E27FC236}">
                <a16:creationId xmlns:a16="http://schemas.microsoft.com/office/drawing/2014/main" id="{ABF3FCE0-9C9A-B289-8374-F60216985E4D}"/>
              </a:ext>
            </a:extLst>
          </p:cNvPr>
          <p:cNvPicPr>
            <a:picLocks noChangeAspect="1"/>
          </p:cNvPicPr>
          <p:nvPr/>
        </p:nvPicPr>
        <p:blipFill>
          <a:blip r:embed="rId3"/>
          <a:stretch>
            <a:fillRect/>
          </a:stretch>
        </p:blipFill>
        <p:spPr>
          <a:xfrm>
            <a:off x="9745590" y="142303"/>
            <a:ext cx="1571984" cy="1571984"/>
          </a:xfrm>
          <a:prstGeom prst="rect">
            <a:avLst/>
          </a:prstGeom>
        </p:spPr>
      </p:pic>
    </p:spTree>
    <p:extLst>
      <p:ext uri="{BB962C8B-B14F-4D97-AF65-F5344CB8AC3E}">
        <p14:creationId xmlns:p14="http://schemas.microsoft.com/office/powerpoint/2010/main" val="2095299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CD152-F920-AF6F-0002-0099B922C78D}"/>
              </a:ext>
            </a:extLst>
          </p:cNvPr>
          <p:cNvSpPr>
            <a:spLocks noGrp="1"/>
          </p:cNvSpPr>
          <p:nvPr>
            <p:ph type="title"/>
          </p:nvPr>
        </p:nvSpPr>
        <p:spPr>
          <a:xfrm>
            <a:off x="643466" y="786383"/>
            <a:ext cx="3517567" cy="1200461"/>
          </a:xfrm>
        </p:spPr>
        <p:txBody>
          <a:bodyPr>
            <a:normAutofit fontScale="90000"/>
          </a:bodyPr>
          <a:lstStyle/>
          <a:p>
            <a:r>
              <a:rPr lang="en-US" dirty="0"/>
              <a:t>2- Work structure</a:t>
            </a:r>
            <a:br>
              <a:rPr lang="en-US" dirty="0"/>
            </a:br>
            <a:r>
              <a:rPr lang="en-US" sz="2000" dirty="0"/>
              <a:t>2.1 create organization</a:t>
            </a:r>
          </a:p>
        </p:txBody>
      </p:sp>
      <p:pic>
        <p:nvPicPr>
          <p:cNvPr id="8" name="Content Placeholder 7">
            <a:extLst>
              <a:ext uri="{FF2B5EF4-FFF2-40B4-BE49-F238E27FC236}">
                <a16:creationId xmlns:a16="http://schemas.microsoft.com/office/drawing/2014/main" id="{9FCDBA98-D177-0EB0-49E7-2C56520A0C6F}"/>
              </a:ext>
            </a:extLst>
          </p:cNvPr>
          <p:cNvPicPr>
            <a:picLocks noGrp="1" noChangeAspect="1"/>
          </p:cNvPicPr>
          <p:nvPr>
            <p:ph idx="1"/>
          </p:nvPr>
        </p:nvPicPr>
        <p:blipFill>
          <a:blip r:embed="rId2"/>
          <a:stretch>
            <a:fillRect/>
          </a:stretch>
        </p:blipFill>
        <p:spPr>
          <a:xfrm>
            <a:off x="5357813" y="212505"/>
            <a:ext cx="5927725" cy="3064505"/>
          </a:xfrm>
        </p:spPr>
      </p:pic>
      <p:sp>
        <p:nvSpPr>
          <p:cNvPr id="4" name="Text Placeholder 3">
            <a:extLst>
              <a:ext uri="{FF2B5EF4-FFF2-40B4-BE49-F238E27FC236}">
                <a16:creationId xmlns:a16="http://schemas.microsoft.com/office/drawing/2014/main" id="{1858C573-608D-A284-6931-C87DDC683A8B}"/>
              </a:ext>
            </a:extLst>
          </p:cNvPr>
          <p:cNvSpPr>
            <a:spLocks noGrp="1"/>
          </p:cNvSpPr>
          <p:nvPr>
            <p:ph type="body" sz="half" idx="2"/>
          </p:nvPr>
        </p:nvSpPr>
        <p:spPr/>
        <p:txBody>
          <a:bodyPr/>
          <a:lstStyle/>
          <a:p>
            <a:r>
              <a:rPr lang="en-US" dirty="0"/>
              <a:t>Path&gt; Work structure&gt;organization&gt; Description </a:t>
            </a:r>
          </a:p>
          <a:p>
            <a:r>
              <a:rPr lang="en-US" dirty="0"/>
              <a:t>(MS99_Responsibility)</a:t>
            </a:r>
          </a:p>
        </p:txBody>
      </p:sp>
      <p:pic>
        <p:nvPicPr>
          <p:cNvPr id="10" name="Picture 9">
            <a:extLst>
              <a:ext uri="{FF2B5EF4-FFF2-40B4-BE49-F238E27FC236}">
                <a16:creationId xmlns:a16="http://schemas.microsoft.com/office/drawing/2014/main" id="{613FEE32-4A13-7527-BE3F-B81727E928D5}"/>
              </a:ext>
            </a:extLst>
          </p:cNvPr>
          <p:cNvPicPr>
            <a:picLocks noChangeAspect="1"/>
          </p:cNvPicPr>
          <p:nvPr/>
        </p:nvPicPr>
        <p:blipFill>
          <a:blip r:embed="rId3"/>
          <a:stretch>
            <a:fillRect/>
          </a:stretch>
        </p:blipFill>
        <p:spPr>
          <a:xfrm>
            <a:off x="5357813" y="3429000"/>
            <a:ext cx="5927725" cy="2814825"/>
          </a:xfrm>
          <a:prstGeom prst="rect">
            <a:avLst/>
          </a:prstGeom>
        </p:spPr>
      </p:pic>
    </p:spTree>
    <p:extLst>
      <p:ext uri="{BB962C8B-B14F-4D97-AF65-F5344CB8AC3E}">
        <p14:creationId xmlns:p14="http://schemas.microsoft.com/office/powerpoint/2010/main" val="710762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31B4D-3944-82A3-36E8-649EEF23D56D}"/>
              </a:ext>
            </a:extLst>
          </p:cNvPr>
          <p:cNvSpPr>
            <a:spLocks noGrp="1"/>
          </p:cNvSpPr>
          <p:nvPr>
            <p:ph type="title"/>
          </p:nvPr>
        </p:nvSpPr>
        <p:spPr>
          <a:xfrm>
            <a:off x="643466" y="786384"/>
            <a:ext cx="3517567" cy="1414950"/>
          </a:xfrm>
        </p:spPr>
        <p:txBody>
          <a:bodyPr>
            <a:normAutofit/>
          </a:bodyPr>
          <a:lstStyle/>
          <a:p>
            <a:r>
              <a:rPr lang="en-US" dirty="0"/>
              <a:t>2-Work structure</a:t>
            </a:r>
            <a:br>
              <a:rPr lang="en-US" dirty="0"/>
            </a:br>
            <a:r>
              <a:rPr lang="en-US" sz="2000" dirty="0"/>
              <a:t>2.1 create organization</a:t>
            </a:r>
          </a:p>
        </p:txBody>
      </p:sp>
      <p:sp>
        <p:nvSpPr>
          <p:cNvPr id="4" name="Text Placeholder 3">
            <a:extLst>
              <a:ext uri="{FF2B5EF4-FFF2-40B4-BE49-F238E27FC236}">
                <a16:creationId xmlns:a16="http://schemas.microsoft.com/office/drawing/2014/main" id="{D203F39F-BE23-24F9-13D3-CDA69B905414}"/>
              </a:ext>
            </a:extLst>
          </p:cNvPr>
          <p:cNvSpPr>
            <a:spLocks noGrp="1"/>
          </p:cNvSpPr>
          <p:nvPr>
            <p:ph type="body" sz="half" idx="2"/>
          </p:nvPr>
        </p:nvSpPr>
        <p:spPr/>
        <p:txBody>
          <a:bodyPr/>
          <a:lstStyle/>
          <a:p>
            <a:r>
              <a:rPr lang="en-US" dirty="0"/>
              <a:t>Path&gt;Profile&gt;System</a:t>
            </a:r>
          </a:p>
          <a:p>
            <a:r>
              <a:rPr lang="en-US" dirty="0"/>
              <a:t>(Responsibility (system administrator)</a:t>
            </a:r>
          </a:p>
        </p:txBody>
      </p:sp>
      <p:pic>
        <p:nvPicPr>
          <p:cNvPr id="9" name="Picture 8">
            <a:extLst>
              <a:ext uri="{FF2B5EF4-FFF2-40B4-BE49-F238E27FC236}">
                <a16:creationId xmlns:a16="http://schemas.microsoft.com/office/drawing/2014/main" id="{87AC6650-81D9-0660-7D3B-F99BF0ACEA19}"/>
              </a:ext>
            </a:extLst>
          </p:cNvPr>
          <p:cNvPicPr>
            <a:picLocks noChangeAspect="1"/>
          </p:cNvPicPr>
          <p:nvPr/>
        </p:nvPicPr>
        <p:blipFill>
          <a:blip r:embed="rId2"/>
          <a:stretch>
            <a:fillRect/>
          </a:stretch>
        </p:blipFill>
        <p:spPr>
          <a:xfrm>
            <a:off x="4831644" y="3540538"/>
            <a:ext cx="6953779" cy="2567017"/>
          </a:xfrm>
          <a:prstGeom prst="rect">
            <a:avLst/>
          </a:prstGeom>
        </p:spPr>
      </p:pic>
      <p:pic>
        <p:nvPicPr>
          <p:cNvPr id="13" name="Content Placeholder 12">
            <a:extLst>
              <a:ext uri="{FF2B5EF4-FFF2-40B4-BE49-F238E27FC236}">
                <a16:creationId xmlns:a16="http://schemas.microsoft.com/office/drawing/2014/main" id="{59B48E18-97CD-D4D4-3B39-904D4C7DE4EE}"/>
              </a:ext>
            </a:extLst>
          </p:cNvPr>
          <p:cNvPicPr>
            <a:picLocks noGrp="1" noChangeAspect="1"/>
          </p:cNvPicPr>
          <p:nvPr>
            <p:ph idx="1"/>
          </p:nvPr>
        </p:nvPicPr>
        <p:blipFill>
          <a:blip r:embed="rId3"/>
          <a:stretch>
            <a:fillRect/>
          </a:stretch>
        </p:blipFill>
        <p:spPr>
          <a:xfrm>
            <a:off x="5697785" y="281487"/>
            <a:ext cx="4666368" cy="3259051"/>
          </a:xfrm>
        </p:spPr>
      </p:pic>
    </p:spTree>
    <p:extLst>
      <p:ext uri="{BB962C8B-B14F-4D97-AF65-F5344CB8AC3E}">
        <p14:creationId xmlns:p14="http://schemas.microsoft.com/office/powerpoint/2010/main" val="10244194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4E959-508B-F34F-68D2-7E1F2F74F2CA}"/>
              </a:ext>
            </a:extLst>
          </p:cNvPr>
          <p:cNvSpPr>
            <a:spLocks noGrp="1"/>
          </p:cNvSpPr>
          <p:nvPr>
            <p:ph type="title"/>
          </p:nvPr>
        </p:nvSpPr>
        <p:spPr/>
        <p:txBody>
          <a:bodyPr/>
          <a:lstStyle/>
          <a:p>
            <a:r>
              <a:rPr lang="en-US" dirty="0"/>
              <a:t>2-Work structure</a:t>
            </a:r>
            <a:br>
              <a:rPr lang="en-US" dirty="0"/>
            </a:br>
            <a:r>
              <a:rPr lang="en-US" sz="1800" dirty="0"/>
              <a:t>2.2 create position</a:t>
            </a:r>
          </a:p>
        </p:txBody>
      </p:sp>
      <p:pic>
        <p:nvPicPr>
          <p:cNvPr id="6" name="Content Placeholder 5">
            <a:extLst>
              <a:ext uri="{FF2B5EF4-FFF2-40B4-BE49-F238E27FC236}">
                <a16:creationId xmlns:a16="http://schemas.microsoft.com/office/drawing/2014/main" id="{13A0D9BE-B255-172A-EA80-488A71F74964}"/>
              </a:ext>
            </a:extLst>
          </p:cNvPr>
          <p:cNvPicPr>
            <a:picLocks noGrp="1" noChangeAspect="1"/>
          </p:cNvPicPr>
          <p:nvPr>
            <p:ph idx="1"/>
          </p:nvPr>
        </p:nvPicPr>
        <p:blipFill>
          <a:blip r:embed="rId2"/>
          <a:stretch>
            <a:fillRect/>
          </a:stretch>
        </p:blipFill>
        <p:spPr>
          <a:xfrm>
            <a:off x="4734609" y="135466"/>
            <a:ext cx="4605865" cy="3056280"/>
          </a:xfrm>
        </p:spPr>
      </p:pic>
      <p:sp>
        <p:nvSpPr>
          <p:cNvPr id="4" name="Text Placeholder 3">
            <a:extLst>
              <a:ext uri="{FF2B5EF4-FFF2-40B4-BE49-F238E27FC236}">
                <a16:creationId xmlns:a16="http://schemas.microsoft.com/office/drawing/2014/main" id="{3FD20BB1-9373-090F-B66D-FE5404514DF4}"/>
              </a:ext>
            </a:extLst>
          </p:cNvPr>
          <p:cNvSpPr>
            <a:spLocks noGrp="1"/>
          </p:cNvSpPr>
          <p:nvPr>
            <p:ph type="body" sz="half" idx="2"/>
          </p:nvPr>
        </p:nvSpPr>
        <p:spPr/>
        <p:txBody>
          <a:bodyPr/>
          <a:lstStyle/>
          <a:p>
            <a:r>
              <a:rPr lang="en-US" dirty="0"/>
              <a:t>Path&gt;Work structure&gt;Position&gt;Description</a:t>
            </a:r>
          </a:p>
          <a:p>
            <a:r>
              <a:rPr lang="en-US" dirty="0"/>
              <a:t>(MS99_Responsibility)</a:t>
            </a:r>
          </a:p>
          <a:p>
            <a:endParaRPr lang="en-US" dirty="0"/>
          </a:p>
        </p:txBody>
      </p:sp>
      <p:pic>
        <p:nvPicPr>
          <p:cNvPr id="5" name="Picture 4">
            <a:extLst>
              <a:ext uri="{FF2B5EF4-FFF2-40B4-BE49-F238E27FC236}">
                <a16:creationId xmlns:a16="http://schemas.microsoft.com/office/drawing/2014/main" id="{EAAE61EF-C78D-6C86-0953-FE2FD88C5B20}"/>
              </a:ext>
            </a:extLst>
          </p:cNvPr>
          <p:cNvPicPr>
            <a:picLocks noChangeAspect="1"/>
          </p:cNvPicPr>
          <p:nvPr/>
        </p:nvPicPr>
        <p:blipFill>
          <a:blip r:embed="rId3"/>
          <a:stretch>
            <a:fillRect/>
          </a:stretch>
        </p:blipFill>
        <p:spPr>
          <a:xfrm>
            <a:off x="9064999" y="135466"/>
            <a:ext cx="2957137" cy="2949574"/>
          </a:xfrm>
          <a:prstGeom prst="rect">
            <a:avLst/>
          </a:prstGeom>
        </p:spPr>
      </p:pic>
      <p:pic>
        <p:nvPicPr>
          <p:cNvPr id="8" name="Picture 7">
            <a:extLst>
              <a:ext uri="{FF2B5EF4-FFF2-40B4-BE49-F238E27FC236}">
                <a16:creationId xmlns:a16="http://schemas.microsoft.com/office/drawing/2014/main" id="{7FD54766-8406-719C-232A-F269E974A751}"/>
              </a:ext>
            </a:extLst>
          </p:cNvPr>
          <p:cNvPicPr>
            <a:picLocks noChangeAspect="1"/>
          </p:cNvPicPr>
          <p:nvPr/>
        </p:nvPicPr>
        <p:blipFill>
          <a:blip r:embed="rId4"/>
          <a:stretch>
            <a:fillRect/>
          </a:stretch>
        </p:blipFill>
        <p:spPr>
          <a:xfrm>
            <a:off x="5362222" y="3191746"/>
            <a:ext cx="5729817" cy="3324519"/>
          </a:xfrm>
          <a:prstGeom prst="rect">
            <a:avLst/>
          </a:prstGeom>
        </p:spPr>
      </p:pic>
    </p:spTree>
    <p:extLst>
      <p:ext uri="{BB962C8B-B14F-4D97-AF65-F5344CB8AC3E}">
        <p14:creationId xmlns:p14="http://schemas.microsoft.com/office/powerpoint/2010/main" val="2153047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2196C-1305-60FA-2D76-3B5F0FCE2552}"/>
              </a:ext>
            </a:extLst>
          </p:cNvPr>
          <p:cNvSpPr>
            <a:spLocks noGrp="1"/>
          </p:cNvSpPr>
          <p:nvPr>
            <p:ph type="title"/>
          </p:nvPr>
        </p:nvSpPr>
        <p:spPr/>
        <p:txBody>
          <a:bodyPr/>
          <a:lstStyle/>
          <a:p>
            <a:r>
              <a:rPr lang="en-US" dirty="0"/>
              <a:t>Payroll team</a:t>
            </a:r>
          </a:p>
        </p:txBody>
      </p:sp>
      <p:sp>
        <p:nvSpPr>
          <p:cNvPr id="3" name="Content Placeholder 2">
            <a:extLst>
              <a:ext uri="{FF2B5EF4-FFF2-40B4-BE49-F238E27FC236}">
                <a16:creationId xmlns:a16="http://schemas.microsoft.com/office/drawing/2014/main" id="{8B855B27-51B6-990B-559B-734AEA04E34D}"/>
              </a:ext>
            </a:extLst>
          </p:cNvPr>
          <p:cNvSpPr>
            <a:spLocks noGrp="1"/>
          </p:cNvSpPr>
          <p:nvPr>
            <p:ph idx="1"/>
          </p:nvPr>
        </p:nvSpPr>
        <p:spPr/>
        <p:txBody>
          <a:bodyPr/>
          <a:lstStyle/>
          <a:p>
            <a:r>
              <a:rPr lang="en-US" dirty="0"/>
              <a:t>1- Marwan Sayed </a:t>
            </a:r>
          </a:p>
          <a:p>
            <a:r>
              <a:rPr lang="en-US" dirty="0"/>
              <a:t>2- </a:t>
            </a:r>
            <a:r>
              <a:rPr lang="en-US" dirty="0" err="1"/>
              <a:t>Maiada</a:t>
            </a:r>
            <a:r>
              <a:rPr lang="en-US" dirty="0"/>
              <a:t> El </a:t>
            </a:r>
            <a:r>
              <a:rPr lang="en-US" dirty="0" err="1"/>
              <a:t>Ganzory</a:t>
            </a:r>
            <a:endParaRPr lang="en-US" dirty="0"/>
          </a:p>
          <a:p>
            <a:r>
              <a:rPr lang="en-US" dirty="0"/>
              <a:t>3- Mai Hesham </a:t>
            </a:r>
          </a:p>
          <a:p>
            <a:r>
              <a:rPr lang="en-US" dirty="0"/>
              <a:t>4- Abdallah Salah </a:t>
            </a:r>
          </a:p>
        </p:txBody>
      </p:sp>
      <p:pic>
        <p:nvPicPr>
          <p:cNvPr id="4" name="Picture 3">
            <a:extLst>
              <a:ext uri="{FF2B5EF4-FFF2-40B4-BE49-F238E27FC236}">
                <a16:creationId xmlns:a16="http://schemas.microsoft.com/office/drawing/2014/main" id="{0C29AABA-0D9C-C8FB-347E-B7AC7884607C}"/>
              </a:ext>
            </a:extLst>
          </p:cNvPr>
          <p:cNvPicPr>
            <a:picLocks noChangeAspect="1"/>
          </p:cNvPicPr>
          <p:nvPr/>
        </p:nvPicPr>
        <p:blipFill>
          <a:blip r:embed="rId2"/>
          <a:stretch>
            <a:fillRect/>
          </a:stretch>
        </p:blipFill>
        <p:spPr>
          <a:xfrm>
            <a:off x="9745590" y="142303"/>
            <a:ext cx="1571984" cy="1571984"/>
          </a:xfrm>
          <a:prstGeom prst="rect">
            <a:avLst/>
          </a:prstGeom>
        </p:spPr>
      </p:pic>
    </p:spTree>
    <p:extLst>
      <p:ext uri="{BB962C8B-B14F-4D97-AF65-F5344CB8AC3E}">
        <p14:creationId xmlns:p14="http://schemas.microsoft.com/office/powerpoint/2010/main" val="37426733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D799E-E294-B9F9-3A9E-EF54B4926282}"/>
              </a:ext>
            </a:extLst>
          </p:cNvPr>
          <p:cNvSpPr>
            <a:spLocks noGrp="1"/>
          </p:cNvSpPr>
          <p:nvPr>
            <p:ph type="title"/>
          </p:nvPr>
        </p:nvSpPr>
        <p:spPr/>
        <p:txBody>
          <a:bodyPr/>
          <a:lstStyle/>
          <a:p>
            <a:r>
              <a:rPr lang="en-US" dirty="0"/>
              <a:t>2-Work structure</a:t>
            </a:r>
            <a:br>
              <a:rPr lang="en-US" dirty="0"/>
            </a:br>
            <a:r>
              <a:rPr lang="en-US" sz="1800" dirty="0"/>
              <a:t>2.3 create grade and job</a:t>
            </a:r>
          </a:p>
        </p:txBody>
      </p:sp>
      <p:pic>
        <p:nvPicPr>
          <p:cNvPr id="6" name="Content Placeholder 5">
            <a:extLst>
              <a:ext uri="{FF2B5EF4-FFF2-40B4-BE49-F238E27FC236}">
                <a16:creationId xmlns:a16="http://schemas.microsoft.com/office/drawing/2014/main" id="{17AFC867-DE9C-CFF2-ACEB-147E17561ED9}"/>
              </a:ext>
            </a:extLst>
          </p:cNvPr>
          <p:cNvPicPr>
            <a:picLocks noGrp="1" noChangeAspect="1"/>
          </p:cNvPicPr>
          <p:nvPr>
            <p:ph idx="1"/>
          </p:nvPr>
        </p:nvPicPr>
        <p:blipFill>
          <a:blip r:embed="rId2"/>
          <a:stretch>
            <a:fillRect/>
          </a:stretch>
        </p:blipFill>
        <p:spPr>
          <a:xfrm>
            <a:off x="4888088" y="2698044"/>
            <a:ext cx="6784623" cy="3962400"/>
          </a:xfrm>
        </p:spPr>
      </p:pic>
      <p:sp>
        <p:nvSpPr>
          <p:cNvPr id="4" name="Text Placeholder 3">
            <a:extLst>
              <a:ext uri="{FF2B5EF4-FFF2-40B4-BE49-F238E27FC236}">
                <a16:creationId xmlns:a16="http://schemas.microsoft.com/office/drawing/2014/main" id="{68BDDA69-B068-9314-38EE-FCFEE79DAF69}"/>
              </a:ext>
            </a:extLst>
          </p:cNvPr>
          <p:cNvSpPr>
            <a:spLocks noGrp="1"/>
          </p:cNvSpPr>
          <p:nvPr>
            <p:ph type="body" sz="half" idx="2"/>
          </p:nvPr>
        </p:nvSpPr>
        <p:spPr/>
        <p:txBody>
          <a:bodyPr/>
          <a:lstStyle/>
          <a:p>
            <a:r>
              <a:rPr lang="en-US" dirty="0"/>
              <a:t>Path&gt;Work structure&gt;Job&gt;description</a:t>
            </a:r>
          </a:p>
          <a:p>
            <a:r>
              <a:rPr lang="en-US" dirty="0"/>
              <a:t>Path&gt;Work structure&gt; Grade&gt;description</a:t>
            </a:r>
          </a:p>
          <a:p>
            <a:r>
              <a:rPr lang="en-US" dirty="0"/>
              <a:t>(MS99_Responsibility)</a:t>
            </a:r>
          </a:p>
          <a:p>
            <a:endParaRPr lang="en-US" dirty="0"/>
          </a:p>
        </p:txBody>
      </p:sp>
      <p:pic>
        <p:nvPicPr>
          <p:cNvPr id="5" name="Picture 4">
            <a:extLst>
              <a:ext uri="{FF2B5EF4-FFF2-40B4-BE49-F238E27FC236}">
                <a16:creationId xmlns:a16="http://schemas.microsoft.com/office/drawing/2014/main" id="{71259057-5D63-2AD1-3CF9-D21A27B464C6}"/>
              </a:ext>
            </a:extLst>
          </p:cNvPr>
          <p:cNvPicPr>
            <a:picLocks noChangeAspect="1"/>
          </p:cNvPicPr>
          <p:nvPr/>
        </p:nvPicPr>
        <p:blipFill>
          <a:blip r:embed="rId3"/>
          <a:stretch>
            <a:fillRect/>
          </a:stretch>
        </p:blipFill>
        <p:spPr>
          <a:xfrm>
            <a:off x="6096000" y="95955"/>
            <a:ext cx="3753378" cy="2416461"/>
          </a:xfrm>
          <a:prstGeom prst="rect">
            <a:avLst/>
          </a:prstGeom>
        </p:spPr>
      </p:pic>
    </p:spTree>
    <p:extLst>
      <p:ext uri="{BB962C8B-B14F-4D97-AF65-F5344CB8AC3E}">
        <p14:creationId xmlns:p14="http://schemas.microsoft.com/office/powerpoint/2010/main" val="2146694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DACC3-C5BD-936E-8E59-BB07D8E67444}"/>
              </a:ext>
            </a:extLst>
          </p:cNvPr>
          <p:cNvSpPr>
            <a:spLocks noGrp="1"/>
          </p:cNvSpPr>
          <p:nvPr>
            <p:ph type="title"/>
          </p:nvPr>
        </p:nvSpPr>
        <p:spPr/>
        <p:txBody>
          <a:bodyPr/>
          <a:lstStyle/>
          <a:p>
            <a:r>
              <a:rPr lang="en-US" dirty="0"/>
              <a:t>2- Work structure</a:t>
            </a:r>
            <a:br>
              <a:rPr lang="en-US" dirty="0"/>
            </a:br>
            <a:r>
              <a:rPr lang="en-US" sz="1800" dirty="0"/>
              <a:t>2.4 create user</a:t>
            </a:r>
          </a:p>
        </p:txBody>
      </p:sp>
      <p:pic>
        <p:nvPicPr>
          <p:cNvPr id="10" name="Content Placeholder 9">
            <a:extLst>
              <a:ext uri="{FF2B5EF4-FFF2-40B4-BE49-F238E27FC236}">
                <a16:creationId xmlns:a16="http://schemas.microsoft.com/office/drawing/2014/main" id="{01855517-831C-00F9-D92E-5BAA544CF834}"/>
              </a:ext>
            </a:extLst>
          </p:cNvPr>
          <p:cNvPicPr>
            <a:picLocks noGrp="1" noChangeAspect="1"/>
          </p:cNvPicPr>
          <p:nvPr>
            <p:ph idx="1"/>
          </p:nvPr>
        </p:nvPicPr>
        <p:blipFill>
          <a:blip r:embed="rId2"/>
          <a:stretch>
            <a:fillRect/>
          </a:stretch>
        </p:blipFill>
        <p:spPr>
          <a:xfrm>
            <a:off x="5067106" y="166197"/>
            <a:ext cx="5927725" cy="3334345"/>
          </a:xfrm>
        </p:spPr>
      </p:pic>
      <p:sp>
        <p:nvSpPr>
          <p:cNvPr id="4" name="Text Placeholder 3">
            <a:extLst>
              <a:ext uri="{FF2B5EF4-FFF2-40B4-BE49-F238E27FC236}">
                <a16:creationId xmlns:a16="http://schemas.microsoft.com/office/drawing/2014/main" id="{B9E6BC57-2C05-2EA9-E939-A8D5F92718C4}"/>
              </a:ext>
            </a:extLst>
          </p:cNvPr>
          <p:cNvSpPr>
            <a:spLocks noGrp="1"/>
          </p:cNvSpPr>
          <p:nvPr>
            <p:ph type="body" sz="half" idx="2"/>
          </p:nvPr>
        </p:nvSpPr>
        <p:spPr/>
        <p:txBody>
          <a:bodyPr/>
          <a:lstStyle/>
          <a:p>
            <a:r>
              <a:rPr lang="en-US" dirty="0"/>
              <a:t>Path&gt;people&gt; enter and maintain</a:t>
            </a:r>
          </a:p>
          <a:p>
            <a:r>
              <a:rPr lang="en-US" dirty="0"/>
              <a:t>(MS99_Responsibility)</a:t>
            </a:r>
          </a:p>
          <a:p>
            <a:r>
              <a:rPr lang="en-US" dirty="0"/>
              <a:t>Then click on assignment to apply all setups </a:t>
            </a:r>
          </a:p>
          <a:p>
            <a:endParaRPr lang="en-US" dirty="0"/>
          </a:p>
        </p:txBody>
      </p:sp>
      <p:pic>
        <p:nvPicPr>
          <p:cNvPr id="12" name="Picture 11">
            <a:extLst>
              <a:ext uri="{FF2B5EF4-FFF2-40B4-BE49-F238E27FC236}">
                <a16:creationId xmlns:a16="http://schemas.microsoft.com/office/drawing/2014/main" id="{93004DF3-F43D-D05E-EB98-A282815BA5CD}"/>
              </a:ext>
            </a:extLst>
          </p:cNvPr>
          <p:cNvPicPr>
            <a:picLocks noChangeAspect="1"/>
          </p:cNvPicPr>
          <p:nvPr/>
        </p:nvPicPr>
        <p:blipFill>
          <a:blip r:embed="rId3"/>
          <a:stretch>
            <a:fillRect/>
          </a:stretch>
        </p:blipFill>
        <p:spPr>
          <a:xfrm>
            <a:off x="5067105" y="3500542"/>
            <a:ext cx="5927726" cy="3064505"/>
          </a:xfrm>
          <a:prstGeom prst="rect">
            <a:avLst/>
          </a:prstGeom>
        </p:spPr>
      </p:pic>
    </p:spTree>
    <p:extLst>
      <p:ext uri="{BB962C8B-B14F-4D97-AF65-F5344CB8AC3E}">
        <p14:creationId xmlns:p14="http://schemas.microsoft.com/office/powerpoint/2010/main" val="3267107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EBEAC-F353-F20B-32F7-D7791E8C1BDF}"/>
              </a:ext>
            </a:extLst>
          </p:cNvPr>
          <p:cNvSpPr>
            <a:spLocks noGrp="1"/>
          </p:cNvSpPr>
          <p:nvPr>
            <p:ph type="title"/>
          </p:nvPr>
        </p:nvSpPr>
        <p:spPr/>
        <p:txBody>
          <a:bodyPr/>
          <a:lstStyle/>
          <a:p>
            <a:r>
              <a:rPr lang="en-US" dirty="0"/>
              <a:t>3- Payroll</a:t>
            </a:r>
          </a:p>
        </p:txBody>
      </p:sp>
      <p:sp>
        <p:nvSpPr>
          <p:cNvPr id="3" name="Content Placeholder 2">
            <a:extLst>
              <a:ext uri="{FF2B5EF4-FFF2-40B4-BE49-F238E27FC236}">
                <a16:creationId xmlns:a16="http://schemas.microsoft.com/office/drawing/2014/main" id="{2ADC5733-94DD-87B0-371E-C1F1945FFCFA}"/>
              </a:ext>
            </a:extLst>
          </p:cNvPr>
          <p:cNvSpPr>
            <a:spLocks noGrp="1"/>
          </p:cNvSpPr>
          <p:nvPr>
            <p:ph idx="1"/>
          </p:nvPr>
        </p:nvSpPr>
        <p:spPr/>
        <p:txBody>
          <a:bodyPr>
            <a:normAutofit/>
          </a:bodyPr>
          <a:lstStyle/>
          <a:p>
            <a:r>
              <a:rPr lang="en-US" dirty="0"/>
              <a:t>1- Create consolidation</a:t>
            </a:r>
          </a:p>
          <a:p>
            <a:r>
              <a:rPr lang="en-US" dirty="0"/>
              <a:t>2- Create payroll (payment methods and payment types)</a:t>
            </a:r>
          </a:p>
          <a:p>
            <a:r>
              <a:rPr lang="en-US" dirty="0"/>
              <a:t>3- Create Elements </a:t>
            </a:r>
          </a:p>
          <a:p>
            <a:r>
              <a:rPr lang="en-US" dirty="0"/>
              <a:t>4- Link elements with payroll</a:t>
            </a:r>
          </a:p>
          <a:p>
            <a:r>
              <a:rPr lang="en-US" dirty="0"/>
              <a:t>5- Salary basis </a:t>
            </a:r>
          </a:p>
          <a:p>
            <a:r>
              <a:rPr lang="en-US" dirty="0"/>
              <a:t>6- Quick pay</a:t>
            </a:r>
          </a:p>
          <a:p>
            <a:endParaRPr lang="en-US" dirty="0"/>
          </a:p>
        </p:txBody>
      </p:sp>
      <p:pic>
        <p:nvPicPr>
          <p:cNvPr id="4" name="Picture 3">
            <a:extLst>
              <a:ext uri="{FF2B5EF4-FFF2-40B4-BE49-F238E27FC236}">
                <a16:creationId xmlns:a16="http://schemas.microsoft.com/office/drawing/2014/main" id="{03A13807-2B0D-6AA9-32B1-A3AF36283874}"/>
              </a:ext>
            </a:extLst>
          </p:cNvPr>
          <p:cNvPicPr>
            <a:picLocks noChangeAspect="1"/>
          </p:cNvPicPr>
          <p:nvPr/>
        </p:nvPicPr>
        <p:blipFill>
          <a:blip r:embed="rId2"/>
          <a:stretch>
            <a:fillRect/>
          </a:stretch>
        </p:blipFill>
        <p:spPr>
          <a:xfrm>
            <a:off x="9745590" y="142303"/>
            <a:ext cx="1571984" cy="1571984"/>
          </a:xfrm>
          <a:prstGeom prst="rect">
            <a:avLst/>
          </a:prstGeom>
        </p:spPr>
      </p:pic>
    </p:spTree>
    <p:extLst>
      <p:ext uri="{BB962C8B-B14F-4D97-AF65-F5344CB8AC3E}">
        <p14:creationId xmlns:p14="http://schemas.microsoft.com/office/powerpoint/2010/main" val="2791196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669259-28B8-2635-467B-F8FAF5ABAD7C}"/>
              </a:ext>
            </a:extLst>
          </p:cNvPr>
          <p:cNvPicPr>
            <a:picLocks noChangeAspect="1"/>
          </p:cNvPicPr>
          <p:nvPr/>
        </p:nvPicPr>
        <p:blipFill>
          <a:blip r:embed="rId2"/>
          <a:stretch>
            <a:fillRect/>
          </a:stretch>
        </p:blipFill>
        <p:spPr>
          <a:xfrm>
            <a:off x="3460215" y="1933731"/>
            <a:ext cx="4761905" cy="4435867"/>
          </a:xfrm>
          <a:prstGeom prst="rect">
            <a:avLst/>
          </a:prstGeom>
        </p:spPr>
      </p:pic>
      <p:sp>
        <p:nvSpPr>
          <p:cNvPr id="2" name="Title 1">
            <a:extLst>
              <a:ext uri="{FF2B5EF4-FFF2-40B4-BE49-F238E27FC236}">
                <a16:creationId xmlns:a16="http://schemas.microsoft.com/office/drawing/2014/main" id="{A4505AAE-BBE8-0BDB-7617-F3A8310BEB19}"/>
              </a:ext>
            </a:extLst>
          </p:cNvPr>
          <p:cNvSpPr>
            <a:spLocks noGrp="1"/>
          </p:cNvSpPr>
          <p:nvPr>
            <p:ph type="title"/>
          </p:nvPr>
        </p:nvSpPr>
        <p:spPr/>
        <p:txBody>
          <a:bodyPr/>
          <a:lstStyle/>
          <a:p>
            <a:r>
              <a:rPr lang="en-US" dirty="0"/>
              <a:t>3- Payroll</a:t>
            </a:r>
          </a:p>
        </p:txBody>
      </p:sp>
      <p:sp>
        <p:nvSpPr>
          <p:cNvPr id="3" name="Content Placeholder 2">
            <a:extLst>
              <a:ext uri="{FF2B5EF4-FFF2-40B4-BE49-F238E27FC236}">
                <a16:creationId xmlns:a16="http://schemas.microsoft.com/office/drawing/2014/main" id="{945E4C74-057C-68C0-0D83-3DBB2086821B}"/>
              </a:ext>
            </a:extLst>
          </p:cNvPr>
          <p:cNvSpPr>
            <a:spLocks noGrp="1"/>
          </p:cNvSpPr>
          <p:nvPr>
            <p:ph idx="1"/>
          </p:nvPr>
        </p:nvSpPr>
        <p:spPr/>
        <p:txBody>
          <a:bodyPr/>
          <a:lstStyle/>
          <a:p>
            <a:r>
              <a:rPr lang="en-US" b="1" dirty="0"/>
              <a:t>The importance of the payroll relies on the following: </a:t>
            </a:r>
          </a:p>
          <a:p>
            <a:pPr>
              <a:buClr>
                <a:srgbClr val="484B84"/>
              </a:buClr>
              <a:buFont typeface="Wingdings" panose="05000000000000000000" pitchFamily="2" charset="2"/>
              <a:buChar char="Ø"/>
            </a:pPr>
            <a:r>
              <a:rPr lang="en-US" dirty="0"/>
              <a:t>Accurate Salary Calculations: Automates complex calculations and ensures precision.</a:t>
            </a:r>
          </a:p>
          <a:p>
            <a:pPr>
              <a:buClr>
                <a:srgbClr val="484B84"/>
              </a:buClr>
              <a:buFont typeface="Wingdings" panose="05000000000000000000" pitchFamily="2" charset="2"/>
              <a:buChar char="Ø"/>
            </a:pPr>
            <a:r>
              <a:rPr lang="en-US" dirty="0"/>
              <a:t>Compliance with Regulations: Ensures adherence to tax laws, labor laws, and other regulations.</a:t>
            </a:r>
          </a:p>
          <a:p>
            <a:pPr>
              <a:buClr>
                <a:srgbClr val="484B84"/>
              </a:buClr>
              <a:buFont typeface="Wingdings" panose="05000000000000000000" pitchFamily="2" charset="2"/>
              <a:buChar char="Ø"/>
            </a:pPr>
            <a:r>
              <a:rPr lang="en-US" dirty="0"/>
              <a:t>Streamlined Payroll Processes: Reduces manual errors and increases efficiency.</a:t>
            </a:r>
          </a:p>
          <a:p>
            <a:pPr>
              <a:buClr>
                <a:srgbClr val="484B84"/>
              </a:buClr>
              <a:buFont typeface="Wingdings" panose="05000000000000000000" pitchFamily="2" charset="2"/>
              <a:buChar char="Ø"/>
            </a:pPr>
            <a:r>
              <a:rPr lang="en-US" dirty="0"/>
              <a:t>Integration with HR: Seamlessly integrates with HR data for accurate payroll processing.</a:t>
            </a:r>
          </a:p>
          <a:p>
            <a:pPr>
              <a:buClr>
                <a:srgbClr val="484B84"/>
              </a:buClr>
              <a:buFont typeface="Wingdings" panose="05000000000000000000" pitchFamily="2" charset="2"/>
              <a:buChar char="Ø"/>
            </a:pPr>
            <a:r>
              <a:rPr lang="en-US" dirty="0"/>
              <a:t>Data Security: Protects sensitive employee data.</a:t>
            </a:r>
          </a:p>
          <a:p>
            <a:pPr>
              <a:buClr>
                <a:srgbClr val="484B84"/>
              </a:buClr>
              <a:buFont typeface="Wingdings" panose="05000000000000000000" pitchFamily="2" charset="2"/>
              <a:buChar char="Ø"/>
            </a:pPr>
            <a:r>
              <a:rPr lang="en-US" dirty="0"/>
              <a:t>By implementing a robust payroll system, Oscar Organization can improve efficiency, reduce errors, and ensure compliance, ultimately supporting its overall success.</a:t>
            </a:r>
          </a:p>
        </p:txBody>
      </p:sp>
      <p:pic>
        <p:nvPicPr>
          <p:cNvPr id="5" name="Picture 4">
            <a:extLst>
              <a:ext uri="{FF2B5EF4-FFF2-40B4-BE49-F238E27FC236}">
                <a16:creationId xmlns:a16="http://schemas.microsoft.com/office/drawing/2014/main" id="{469403D5-7EE6-2425-DEF3-439EBE9BF080}"/>
              </a:ext>
            </a:extLst>
          </p:cNvPr>
          <p:cNvPicPr>
            <a:picLocks noChangeAspect="1"/>
          </p:cNvPicPr>
          <p:nvPr/>
        </p:nvPicPr>
        <p:blipFill>
          <a:blip r:embed="rId3"/>
          <a:stretch>
            <a:fillRect/>
          </a:stretch>
        </p:blipFill>
        <p:spPr>
          <a:xfrm>
            <a:off x="9745590" y="142303"/>
            <a:ext cx="1571984" cy="1571984"/>
          </a:xfrm>
          <a:prstGeom prst="rect">
            <a:avLst/>
          </a:prstGeom>
        </p:spPr>
      </p:pic>
    </p:spTree>
    <p:extLst>
      <p:ext uri="{BB962C8B-B14F-4D97-AF65-F5344CB8AC3E}">
        <p14:creationId xmlns:p14="http://schemas.microsoft.com/office/powerpoint/2010/main" val="2007090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51E10-8F10-0FC9-0FF7-C0565D3164F0}"/>
              </a:ext>
            </a:extLst>
          </p:cNvPr>
          <p:cNvSpPr>
            <a:spLocks noGrp="1"/>
          </p:cNvSpPr>
          <p:nvPr>
            <p:ph type="title"/>
          </p:nvPr>
        </p:nvSpPr>
        <p:spPr/>
        <p:txBody>
          <a:bodyPr/>
          <a:lstStyle/>
          <a:p>
            <a:r>
              <a:rPr lang="en-US" dirty="0"/>
              <a:t>3- Payroll</a:t>
            </a:r>
            <a:br>
              <a:rPr lang="en-US" dirty="0"/>
            </a:br>
            <a:r>
              <a:rPr lang="en-US" sz="1800" dirty="0"/>
              <a:t>3.1 create consolidation </a:t>
            </a:r>
          </a:p>
        </p:txBody>
      </p:sp>
      <p:pic>
        <p:nvPicPr>
          <p:cNvPr id="6" name="Content Placeholder 5">
            <a:extLst>
              <a:ext uri="{FF2B5EF4-FFF2-40B4-BE49-F238E27FC236}">
                <a16:creationId xmlns:a16="http://schemas.microsoft.com/office/drawing/2014/main" id="{A013C9B9-5687-6550-1B73-48DDFF474576}"/>
              </a:ext>
            </a:extLst>
          </p:cNvPr>
          <p:cNvPicPr>
            <a:picLocks noGrp="1" noChangeAspect="1"/>
          </p:cNvPicPr>
          <p:nvPr>
            <p:ph idx="1"/>
          </p:nvPr>
        </p:nvPicPr>
        <p:blipFill>
          <a:blip r:embed="rId2"/>
          <a:stretch>
            <a:fillRect/>
          </a:stretch>
        </p:blipFill>
        <p:spPr>
          <a:xfrm>
            <a:off x="5163040" y="1247130"/>
            <a:ext cx="6385494" cy="3591840"/>
          </a:xfrm>
        </p:spPr>
      </p:pic>
      <p:sp>
        <p:nvSpPr>
          <p:cNvPr id="4" name="Text Placeholder 3">
            <a:extLst>
              <a:ext uri="{FF2B5EF4-FFF2-40B4-BE49-F238E27FC236}">
                <a16:creationId xmlns:a16="http://schemas.microsoft.com/office/drawing/2014/main" id="{EB4615DF-88C7-72EE-0343-6DFB52138FDE}"/>
              </a:ext>
            </a:extLst>
          </p:cNvPr>
          <p:cNvSpPr>
            <a:spLocks noGrp="1"/>
          </p:cNvSpPr>
          <p:nvPr>
            <p:ph type="body" sz="half" idx="2"/>
          </p:nvPr>
        </p:nvSpPr>
        <p:spPr/>
        <p:txBody>
          <a:bodyPr/>
          <a:lstStyle/>
          <a:p>
            <a:r>
              <a:rPr lang="en-US" dirty="0"/>
              <a:t>Path&gt;payroll&gt;consolidation </a:t>
            </a:r>
          </a:p>
          <a:p>
            <a:r>
              <a:rPr lang="en-US" dirty="0"/>
              <a:t>(Responsibility MS99_)</a:t>
            </a:r>
          </a:p>
        </p:txBody>
      </p:sp>
    </p:spTree>
    <p:extLst>
      <p:ext uri="{BB962C8B-B14F-4D97-AF65-F5344CB8AC3E}">
        <p14:creationId xmlns:p14="http://schemas.microsoft.com/office/powerpoint/2010/main" val="24413752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31B60-1372-D31E-F550-826C509D01C3}"/>
              </a:ext>
            </a:extLst>
          </p:cNvPr>
          <p:cNvSpPr>
            <a:spLocks noGrp="1"/>
          </p:cNvSpPr>
          <p:nvPr>
            <p:ph type="title"/>
          </p:nvPr>
        </p:nvSpPr>
        <p:spPr>
          <a:xfrm>
            <a:off x="643466" y="786383"/>
            <a:ext cx="3517567" cy="782773"/>
          </a:xfrm>
        </p:spPr>
        <p:txBody>
          <a:bodyPr>
            <a:normAutofit fontScale="90000"/>
          </a:bodyPr>
          <a:lstStyle/>
          <a:p>
            <a:r>
              <a:rPr lang="en-US" dirty="0"/>
              <a:t>3- Payroll</a:t>
            </a:r>
            <a:br>
              <a:rPr lang="en-US" dirty="0"/>
            </a:br>
            <a:r>
              <a:rPr lang="en-US" sz="2000" dirty="0"/>
              <a:t>3.2 create payroll</a:t>
            </a:r>
          </a:p>
        </p:txBody>
      </p:sp>
      <p:pic>
        <p:nvPicPr>
          <p:cNvPr id="6" name="Content Placeholder 5">
            <a:extLst>
              <a:ext uri="{FF2B5EF4-FFF2-40B4-BE49-F238E27FC236}">
                <a16:creationId xmlns:a16="http://schemas.microsoft.com/office/drawing/2014/main" id="{260D27EE-E07C-50BF-3820-392E4C3DFD5B}"/>
              </a:ext>
            </a:extLst>
          </p:cNvPr>
          <p:cNvPicPr>
            <a:picLocks noGrp="1" noChangeAspect="1"/>
          </p:cNvPicPr>
          <p:nvPr>
            <p:ph idx="1"/>
          </p:nvPr>
        </p:nvPicPr>
        <p:blipFill>
          <a:blip r:embed="rId2"/>
          <a:stretch>
            <a:fillRect/>
          </a:stretch>
        </p:blipFill>
        <p:spPr>
          <a:xfrm>
            <a:off x="5380391" y="614048"/>
            <a:ext cx="5927725" cy="3029203"/>
          </a:xfrm>
        </p:spPr>
      </p:pic>
      <p:sp>
        <p:nvSpPr>
          <p:cNvPr id="4" name="Text Placeholder 3">
            <a:extLst>
              <a:ext uri="{FF2B5EF4-FFF2-40B4-BE49-F238E27FC236}">
                <a16:creationId xmlns:a16="http://schemas.microsoft.com/office/drawing/2014/main" id="{219DE200-7609-FC48-0B33-40A01556FD8D}"/>
              </a:ext>
            </a:extLst>
          </p:cNvPr>
          <p:cNvSpPr>
            <a:spLocks noGrp="1"/>
          </p:cNvSpPr>
          <p:nvPr>
            <p:ph type="body" sz="half" idx="2"/>
          </p:nvPr>
        </p:nvSpPr>
        <p:spPr>
          <a:xfrm>
            <a:off x="643465" y="2128650"/>
            <a:ext cx="3517567" cy="953217"/>
          </a:xfrm>
        </p:spPr>
        <p:txBody>
          <a:bodyPr/>
          <a:lstStyle/>
          <a:p>
            <a:r>
              <a:rPr lang="en-US" dirty="0"/>
              <a:t>Path&gt;payroll&gt;payment method</a:t>
            </a:r>
          </a:p>
          <a:p>
            <a:r>
              <a:rPr lang="en-US" dirty="0"/>
              <a:t>(Responsibility MS99_)</a:t>
            </a:r>
          </a:p>
          <a:p>
            <a:endParaRPr lang="en-US" dirty="0"/>
          </a:p>
          <a:p>
            <a:endParaRPr lang="en-US" dirty="0"/>
          </a:p>
        </p:txBody>
      </p:sp>
      <p:sp>
        <p:nvSpPr>
          <p:cNvPr id="7" name="TextBox 6">
            <a:extLst>
              <a:ext uri="{FF2B5EF4-FFF2-40B4-BE49-F238E27FC236}">
                <a16:creationId xmlns:a16="http://schemas.microsoft.com/office/drawing/2014/main" id="{FF278D31-732A-800A-67C6-4DF56231F1FC}"/>
              </a:ext>
            </a:extLst>
          </p:cNvPr>
          <p:cNvSpPr txBox="1"/>
          <p:nvPr/>
        </p:nvSpPr>
        <p:spPr>
          <a:xfrm>
            <a:off x="767644" y="4596468"/>
            <a:ext cx="3172178" cy="923330"/>
          </a:xfrm>
          <a:prstGeom prst="rect">
            <a:avLst/>
          </a:prstGeom>
          <a:noFill/>
        </p:spPr>
        <p:txBody>
          <a:bodyPr wrap="square" rtlCol="0">
            <a:spAutoFit/>
          </a:bodyPr>
          <a:lstStyle/>
          <a:p>
            <a:r>
              <a:rPr lang="en-US" dirty="0">
                <a:solidFill>
                  <a:schemeClr val="bg1"/>
                </a:solidFill>
              </a:rPr>
              <a:t>Path&gt;Payroll&gt;payment types</a:t>
            </a:r>
          </a:p>
          <a:p>
            <a:r>
              <a:rPr lang="en-US" dirty="0">
                <a:solidFill>
                  <a:schemeClr val="bg1"/>
                </a:solidFill>
              </a:rPr>
              <a:t>(Responsibility MS99_)</a:t>
            </a:r>
          </a:p>
          <a:p>
            <a:endParaRPr lang="en-US" dirty="0">
              <a:solidFill>
                <a:schemeClr val="bg1"/>
              </a:solidFill>
            </a:endParaRPr>
          </a:p>
        </p:txBody>
      </p:sp>
      <p:pic>
        <p:nvPicPr>
          <p:cNvPr id="5" name="Picture 4">
            <a:extLst>
              <a:ext uri="{FF2B5EF4-FFF2-40B4-BE49-F238E27FC236}">
                <a16:creationId xmlns:a16="http://schemas.microsoft.com/office/drawing/2014/main" id="{1ECD783A-BA0D-2A5B-3F77-5D5DCDDA3DB2}"/>
              </a:ext>
            </a:extLst>
          </p:cNvPr>
          <p:cNvPicPr>
            <a:picLocks noChangeAspect="1"/>
          </p:cNvPicPr>
          <p:nvPr/>
        </p:nvPicPr>
        <p:blipFill>
          <a:blip r:embed="rId3"/>
          <a:stretch>
            <a:fillRect/>
          </a:stretch>
        </p:blipFill>
        <p:spPr>
          <a:xfrm>
            <a:off x="5090231" y="3429000"/>
            <a:ext cx="6334125" cy="3000375"/>
          </a:xfrm>
          <a:prstGeom prst="rect">
            <a:avLst/>
          </a:prstGeom>
        </p:spPr>
      </p:pic>
    </p:spTree>
    <p:extLst>
      <p:ext uri="{BB962C8B-B14F-4D97-AF65-F5344CB8AC3E}">
        <p14:creationId xmlns:p14="http://schemas.microsoft.com/office/powerpoint/2010/main" val="28161106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1DD7E-DBAF-4D51-A2AB-039A4E0E223A}"/>
              </a:ext>
            </a:extLst>
          </p:cNvPr>
          <p:cNvSpPr>
            <a:spLocks noGrp="1"/>
          </p:cNvSpPr>
          <p:nvPr>
            <p:ph type="title"/>
          </p:nvPr>
        </p:nvSpPr>
        <p:spPr/>
        <p:txBody>
          <a:bodyPr/>
          <a:lstStyle/>
          <a:p>
            <a:r>
              <a:rPr lang="en-US" dirty="0"/>
              <a:t>3- Payroll</a:t>
            </a:r>
            <a:br>
              <a:rPr lang="en-US" dirty="0"/>
            </a:br>
            <a:r>
              <a:rPr lang="en-US" sz="1800" dirty="0"/>
              <a:t>3.2 create payroll</a:t>
            </a:r>
          </a:p>
        </p:txBody>
      </p:sp>
      <p:pic>
        <p:nvPicPr>
          <p:cNvPr id="6" name="Content Placeholder 5">
            <a:extLst>
              <a:ext uri="{FF2B5EF4-FFF2-40B4-BE49-F238E27FC236}">
                <a16:creationId xmlns:a16="http://schemas.microsoft.com/office/drawing/2014/main" id="{0D0C6C9B-7FCB-A6DF-1E8E-B642337A3CB3}"/>
              </a:ext>
            </a:extLst>
          </p:cNvPr>
          <p:cNvPicPr>
            <a:picLocks noGrp="1" noChangeAspect="1"/>
          </p:cNvPicPr>
          <p:nvPr>
            <p:ph idx="1"/>
          </p:nvPr>
        </p:nvPicPr>
        <p:blipFill>
          <a:blip r:embed="rId2"/>
          <a:stretch>
            <a:fillRect/>
          </a:stretch>
        </p:blipFill>
        <p:spPr>
          <a:xfrm>
            <a:off x="5459413" y="1828124"/>
            <a:ext cx="5927725" cy="3263664"/>
          </a:xfrm>
        </p:spPr>
      </p:pic>
      <p:sp>
        <p:nvSpPr>
          <p:cNvPr id="4" name="Text Placeholder 3">
            <a:extLst>
              <a:ext uri="{FF2B5EF4-FFF2-40B4-BE49-F238E27FC236}">
                <a16:creationId xmlns:a16="http://schemas.microsoft.com/office/drawing/2014/main" id="{5586B06C-E1AB-08B3-F0B2-FAD2350476A0}"/>
              </a:ext>
            </a:extLst>
          </p:cNvPr>
          <p:cNvSpPr>
            <a:spLocks noGrp="1"/>
          </p:cNvSpPr>
          <p:nvPr>
            <p:ph type="body" sz="half" idx="2"/>
          </p:nvPr>
        </p:nvSpPr>
        <p:spPr/>
        <p:txBody>
          <a:bodyPr/>
          <a:lstStyle/>
          <a:p>
            <a:r>
              <a:rPr lang="en-US" dirty="0"/>
              <a:t>Path&gt;Payroll&gt;description</a:t>
            </a:r>
          </a:p>
          <a:p>
            <a:r>
              <a:rPr lang="en-US" dirty="0"/>
              <a:t>(Responsibility MS99_)</a:t>
            </a:r>
          </a:p>
        </p:txBody>
      </p:sp>
    </p:spTree>
    <p:extLst>
      <p:ext uri="{BB962C8B-B14F-4D97-AF65-F5344CB8AC3E}">
        <p14:creationId xmlns:p14="http://schemas.microsoft.com/office/powerpoint/2010/main" val="34556016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E0314-344C-74CD-5E82-9C2C896C092E}"/>
              </a:ext>
            </a:extLst>
          </p:cNvPr>
          <p:cNvSpPr>
            <a:spLocks noGrp="1"/>
          </p:cNvSpPr>
          <p:nvPr>
            <p:ph type="title"/>
          </p:nvPr>
        </p:nvSpPr>
        <p:spPr/>
        <p:txBody>
          <a:bodyPr/>
          <a:lstStyle/>
          <a:p>
            <a:r>
              <a:rPr lang="en-US" dirty="0"/>
              <a:t>3- Payroll</a:t>
            </a:r>
            <a:br>
              <a:rPr lang="en-US" dirty="0"/>
            </a:br>
            <a:r>
              <a:rPr lang="en-US" sz="1800" dirty="0"/>
              <a:t>3.3 create element</a:t>
            </a:r>
          </a:p>
        </p:txBody>
      </p:sp>
      <p:pic>
        <p:nvPicPr>
          <p:cNvPr id="6" name="Content Placeholder 5">
            <a:extLst>
              <a:ext uri="{FF2B5EF4-FFF2-40B4-BE49-F238E27FC236}">
                <a16:creationId xmlns:a16="http://schemas.microsoft.com/office/drawing/2014/main" id="{1284B667-84FF-63F7-E53A-BBD834DBA530}"/>
              </a:ext>
            </a:extLst>
          </p:cNvPr>
          <p:cNvPicPr>
            <a:picLocks noGrp="1" noChangeAspect="1"/>
          </p:cNvPicPr>
          <p:nvPr>
            <p:ph idx="1"/>
          </p:nvPr>
        </p:nvPicPr>
        <p:blipFill>
          <a:blip r:embed="rId2"/>
          <a:stretch>
            <a:fillRect/>
          </a:stretch>
        </p:blipFill>
        <p:spPr>
          <a:xfrm>
            <a:off x="4703058" y="198758"/>
            <a:ext cx="3517567" cy="2701998"/>
          </a:xfrm>
        </p:spPr>
      </p:pic>
      <p:sp>
        <p:nvSpPr>
          <p:cNvPr id="4" name="Text Placeholder 3">
            <a:extLst>
              <a:ext uri="{FF2B5EF4-FFF2-40B4-BE49-F238E27FC236}">
                <a16:creationId xmlns:a16="http://schemas.microsoft.com/office/drawing/2014/main" id="{05657F00-22B3-0CE8-F059-F1C405296487}"/>
              </a:ext>
            </a:extLst>
          </p:cNvPr>
          <p:cNvSpPr>
            <a:spLocks noGrp="1"/>
          </p:cNvSpPr>
          <p:nvPr>
            <p:ph type="body" sz="half" idx="2"/>
          </p:nvPr>
        </p:nvSpPr>
        <p:spPr/>
        <p:txBody>
          <a:bodyPr/>
          <a:lstStyle/>
          <a:p>
            <a:r>
              <a:rPr lang="en-US" dirty="0"/>
              <a:t>Path&gt;Total compensation&gt;basic&gt;element description</a:t>
            </a:r>
          </a:p>
          <a:p>
            <a:r>
              <a:rPr lang="en-US" dirty="0"/>
              <a:t>We made three types of elements </a:t>
            </a:r>
          </a:p>
          <a:p>
            <a:r>
              <a:rPr lang="en-US" dirty="0"/>
              <a:t>(Earnings, deduction and information)</a:t>
            </a:r>
          </a:p>
          <a:p>
            <a:r>
              <a:rPr lang="en-US" dirty="0"/>
              <a:t>(Responsibility MS99_)</a:t>
            </a:r>
          </a:p>
          <a:p>
            <a:endParaRPr lang="en-US" dirty="0"/>
          </a:p>
        </p:txBody>
      </p:sp>
      <p:pic>
        <p:nvPicPr>
          <p:cNvPr id="8" name="Picture 7">
            <a:extLst>
              <a:ext uri="{FF2B5EF4-FFF2-40B4-BE49-F238E27FC236}">
                <a16:creationId xmlns:a16="http://schemas.microsoft.com/office/drawing/2014/main" id="{652D8DFC-156A-9DDE-3BB2-7A5B916749DA}"/>
              </a:ext>
            </a:extLst>
          </p:cNvPr>
          <p:cNvPicPr>
            <a:picLocks noChangeAspect="1"/>
          </p:cNvPicPr>
          <p:nvPr/>
        </p:nvPicPr>
        <p:blipFill>
          <a:blip r:embed="rId3"/>
          <a:stretch>
            <a:fillRect/>
          </a:stretch>
        </p:blipFill>
        <p:spPr>
          <a:xfrm>
            <a:off x="5779912" y="3317957"/>
            <a:ext cx="5249332" cy="2789598"/>
          </a:xfrm>
          <a:prstGeom prst="rect">
            <a:avLst/>
          </a:prstGeom>
        </p:spPr>
      </p:pic>
      <p:pic>
        <p:nvPicPr>
          <p:cNvPr id="10" name="Picture 9">
            <a:extLst>
              <a:ext uri="{FF2B5EF4-FFF2-40B4-BE49-F238E27FC236}">
                <a16:creationId xmlns:a16="http://schemas.microsoft.com/office/drawing/2014/main" id="{B56556EB-13FF-83D1-E17D-C485D57017DF}"/>
              </a:ext>
            </a:extLst>
          </p:cNvPr>
          <p:cNvPicPr>
            <a:picLocks noChangeAspect="1"/>
          </p:cNvPicPr>
          <p:nvPr/>
        </p:nvPicPr>
        <p:blipFill>
          <a:blip r:embed="rId4"/>
          <a:stretch>
            <a:fillRect/>
          </a:stretch>
        </p:blipFill>
        <p:spPr>
          <a:xfrm>
            <a:off x="8022019" y="198758"/>
            <a:ext cx="4066216" cy="2701998"/>
          </a:xfrm>
          <a:prstGeom prst="rect">
            <a:avLst/>
          </a:prstGeom>
        </p:spPr>
      </p:pic>
    </p:spTree>
    <p:extLst>
      <p:ext uri="{BB962C8B-B14F-4D97-AF65-F5344CB8AC3E}">
        <p14:creationId xmlns:p14="http://schemas.microsoft.com/office/powerpoint/2010/main" val="36642136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E09A0-00DE-5005-8A90-E29186A73D2B}"/>
              </a:ext>
            </a:extLst>
          </p:cNvPr>
          <p:cNvSpPr>
            <a:spLocks noGrp="1"/>
          </p:cNvSpPr>
          <p:nvPr>
            <p:ph type="title"/>
          </p:nvPr>
        </p:nvSpPr>
        <p:spPr/>
        <p:txBody>
          <a:bodyPr/>
          <a:lstStyle/>
          <a:p>
            <a:r>
              <a:rPr lang="en-US" dirty="0"/>
              <a:t>3-Payroll</a:t>
            </a:r>
            <a:br>
              <a:rPr lang="en-US" dirty="0"/>
            </a:br>
            <a:r>
              <a:rPr lang="en-US" sz="1800" dirty="0"/>
              <a:t>3.3 create element</a:t>
            </a:r>
          </a:p>
        </p:txBody>
      </p:sp>
      <p:pic>
        <p:nvPicPr>
          <p:cNvPr id="6" name="Content Placeholder 5">
            <a:extLst>
              <a:ext uri="{FF2B5EF4-FFF2-40B4-BE49-F238E27FC236}">
                <a16:creationId xmlns:a16="http://schemas.microsoft.com/office/drawing/2014/main" id="{366292D9-94F3-506A-8B2E-91B5CF3C3434}"/>
              </a:ext>
            </a:extLst>
          </p:cNvPr>
          <p:cNvPicPr>
            <a:picLocks noGrp="1" noChangeAspect="1"/>
          </p:cNvPicPr>
          <p:nvPr>
            <p:ph idx="1"/>
          </p:nvPr>
        </p:nvPicPr>
        <p:blipFill>
          <a:blip r:embed="rId2"/>
          <a:stretch>
            <a:fillRect/>
          </a:stretch>
        </p:blipFill>
        <p:spPr>
          <a:xfrm>
            <a:off x="5459413" y="1585410"/>
            <a:ext cx="5927725" cy="3749093"/>
          </a:xfrm>
        </p:spPr>
      </p:pic>
      <p:sp>
        <p:nvSpPr>
          <p:cNvPr id="4" name="Text Placeholder 3">
            <a:extLst>
              <a:ext uri="{FF2B5EF4-FFF2-40B4-BE49-F238E27FC236}">
                <a16:creationId xmlns:a16="http://schemas.microsoft.com/office/drawing/2014/main" id="{497BFB11-2319-878A-EF36-47E0641A371F}"/>
              </a:ext>
            </a:extLst>
          </p:cNvPr>
          <p:cNvSpPr>
            <a:spLocks noGrp="1"/>
          </p:cNvSpPr>
          <p:nvPr>
            <p:ph type="body" sz="half" idx="2"/>
          </p:nvPr>
        </p:nvSpPr>
        <p:spPr/>
        <p:txBody>
          <a:bodyPr/>
          <a:lstStyle/>
          <a:p>
            <a:r>
              <a:rPr lang="en-US" dirty="0"/>
              <a:t>After that don’t forget to press on input value at the same window which you can make the user to insert the amount through his window and if you want to disable it make sure to clear the marker from (user enterable) and you can insert the amount that the owner wants in the default </a:t>
            </a:r>
          </a:p>
        </p:txBody>
      </p:sp>
    </p:spTree>
    <p:extLst>
      <p:ext uri="{BB962C8B-B14F-4D97-AF65-F5344CB8AC3E}">
        <p14:creationId xmlns:p14="http://schemas.microsoft.com/office/powerpoint/2010/main" val="35085212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5D48F-E872-56A4-484E-EC3983DF2439}"/>
              </a:ext>
            </a:extLst>
          </p:cNvPr>
          <p:cNvSpPr>
            <a:spLocks noGrp="1"/>
          </p:cNvSpPr>
          <p:nvPr>
            <p:ph type="title"/>
          </p:nvPr>
        </p:nvSpPr>
        <p:spPr/>
        <p:txBody>
          <a:bodyPr/>
          <a:lstStyle/>
          <a:p>
            <a:r>
              <a:rPr lang="en-US" dirty="0"/>
              <a:t>3- Payroll</a:t>
            </a:r>
            <a:br>
              <a:rPr lang="en-US" dirty="0"/>
            </a:br>
            <a:r>
              <a:rPr lang="en-US" sz="1800" dirty="0"/>
              <a:t>3.4 Link elements with payroll</a:t>
            </a:r>
          </a:p>
        </p:txBody>
      </p:sp>
      <p:pic>
        <p:nvPicPr>
          <p:cNvPr id="6" name="Content Placeholder 5">
            <a:extLst>
              <a:ext uri="{FF2B5EF4-FFF2-40B4-BE49-F238E27FC236}">
                <a16:creationId xmlns:a16="http://schemas.microsoft.com/office/drawing/2014/main" id="{7BBEFEDF-7937-3313-32F0-9DD56CB65745}"/>
              </a:ext>
            </a:extLst>
          </p:cNvPr>
          <p:cNvPicPr>
            <a:picLocks noGrp="1" noChangeAspect="1"/>
          </p:cNvPicPr>
          <p:nvPr>
            <p:ph idx="1"/>
          </p:nvPr>
        </p:nvPicPr>
        <p:blipFill>
          <a:blip r:embed="rId2"/>
          <a:stretch>
            <a:fillRect/>
          </a:stretch>
        </p:blipFill>
        <p:spPr>
          <a:xfrm>
            <a:off x="5459413" y="1434214"/>
            <a:ext cx="5927725" cy="4051484"/>
          </a:xfrm>
        </p:spPr>
      </p:pic>
      <p:sp>
        <p:nvSpPr>
          <p:cNvPr id="4" name="Text Placeholder 3">
            <a:extLst>
              <a:ext uri="{FF2B5EF4-FFF2-40B4-BE49-F238E27FC236}">
                <a16:creationId xmlns:a16="http://schemas.microsoft.com/office/drawing/2014/main" id="{68EA5AD7-DC46-438A-447D-DD99C9A1598D}"/>
              </a:ext>
            </a:extLst>
          </p:cNvPr>
          <p:cNvSpPr>
            <a:spLocks noGrp="1"/>
          </p:cNvSpPr>
          <p:nvPr>
            <p:ph type="body" sz="half" idx="2"/>
          </p:nvPr>
        </p:nvSpPr>
        <p:spPr/>
        <p:txBody>
          <a:bodyPr/>
          <a:lstStyle/>
          <a:p>
            <a:r>
              <a:rPr lang="en-US" dirty="0"/>
              <a:t>Path&gt;total compensation&gt;basic&gt;link</a:t>
            </a:r>
          </a:p>
          <a:p>
            <a:r>
              <a:rPr lang="en-US" dirty="0"/>
              <a:t>(Responsibility MS99_)</a:t>
            </a:r>
          </a:p>
          <a:p>
            <a:endParaRPr lang="en-US" dirty="0"/>
          </a:p>
          <a:p>
            <a:endParaRPr lang="en-US" dirty="0"/>
          </a:p>
        </p:txBody>
      </p:sp>
    </p:spTree>
    <p:extLst>
      <p:ext uri="{BB962C8B-B14F-4D97-AF65-F5344CB8AC3E}">
        <p14:creationId xmlns:p14="http://schemas.microsoft.com/office/powerpoint/2010/main" val="841297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2C059D7-4644-44F0-7183-E783FB7F7D56}"/>
              </a:ext>
            </a:extLst>
          </p:cNvPr>
          <p:cNvPicPr>
            <a:picLocks noChangeAspect="1"/>
          </p:cNvPicPr>
          <p:nvPr/>
        </p:nvPicPr>
        <p:blipFill>
          <a:blip r:embed="rId2"/>
          <a:stretch>
            <a:fillRect/>
          </a:stretch>
        </p:blipFill>
        <p:spPr>
          <a:xfrm>
            <a:off x="3715048" y="1939976"/>
            <a:ext cx="3869976" cy="3869976"/>
          </a:xfrm>
          <a:prstGeom prst="rect">
            <a:avLst/>
          </a:prstGeom>
        </p:spPr>
      </p:pic>
      <p:sp>
        <p:nvSpPr>
          <p:cNvPr id="2" name="Title 1">
            <a:extLst>
              <a:ext uri="{FF2B5EF4-FFF2-40B4-BE49-F238E27FC236}">
                <a16:creationId xmlns:a16="http://schemas.microsoft.com/office/drawing/2014/main" id="{008D8477-F1B5-F51B-F7E1-D4007FBBAF5B}"/>
              </a:ext>
            </a:extLst>
          </p:cNvPr>
          <p:cNvSpPr>
            <a:spLocks noGrp="1"/>
          </p:cNvSpPr>
          <p:nvPr>
            <p:ph type="title"/>
          </p:nvPr>
        </p:nvSpPr>
        <p:spPr>
          <a:xfrm>
            <a:off x="1443553" y="263530"/>
            <a:ext cx="10058400" cy="1450757"/>
          </a:xfrm>
        </p:spPr>
        <p:txBody>
          <a:bodyPr>
            <a:normAutofit/>
          </a:bodyPr>
          <a:lstStyle/>
          <a:p>
            <a:r>
              <a:rPr lang="en-US" sz="4000" dirty="0">
                <a:solidFill>
                  <a:srgbClr val="484B84"/>
                </a:solidFill>
                <a:latin typeface="Arial Black" panose="020B0A04020102020204" pitchFamily="34" charset="0"/>
              </a:rPr>
              <a:t>About the Company</a:t>
            </a:r>
          </a:p>
        </p:txBody>
      </p:sp>
      <p:sp>
        <p:nvSpPr>
          <p:cNvPr id="3" name="Content Placeholder 2">
            <a:extLst>
              <a:ext uri="{FF2B5EF4-FFF2-40B4-BE49-F238E27FC236}">
                <a16:creationId xmlns:a16="http://schemas.microsoft.com/office/drawing/2014/main" id="{BB546864-1FB1-3571-EAD7-569412CBDB5F}"/>
              </a:ext>
            </a:extLst>
          </p:cNvPr>
          <p:cNvSpPr>
            <a:spLocks noGrp="1"/>
          </p:cNvSpPr>
          <p:nvPr>
            <p:ph idx="1"/>
          </p:nvPr>
        </p:nvSpPr>
        <p:spPr>
          <a:xfrm>
            <a:off x="1789825" y="2108200"/>
            <a:ext cx="9527749" cy="3760891"/>
          </a:xfrm>
        </p:spPr>
        <p:txBody>
          <a:bodyPr/>
          <a:lstStyle/>
          <a:p>
            <a:pPr>
              <a:lnSpc>
                <a:spcPct val="150000"/>
              </a:lnSpc>
              <a:buClr>
                <a:srgbClr val="002060"/>
              </a:buClr>
              <a:buFont typeface="Wingdings" panose="05000000000000000000" pitchFamily="2" charset="2"/>
              <a:buChar char="Ø"/>
            </a:pPr>
            <a:r>
              <a:rPr lang="en-US" sz="2000" dirty="0"/>
              <a:t> </a:t>
            </a:r>
            <a:r>
              <a:rPr lang="en-US" sz="2000" b="1" dirty="0">
                <a:solidFill>
                  <a:srgbClr val="002060"/>
                </a:solidFill>
                <a:latin typeface="Arial" panose="020B0604020202020204" pitchFamily="34" charset="0"/>
                <a:cs typeface="Arial" panose="020B0604020202020204" pitchFamily="34" charset="0"/>
              </a:rPr>
              <a:t>Company Name</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Oscar Organization</a:t>
            </a:r>
          </a:p>
          <a:p>
            <a:pPr>
              <a:lnSpc>
                <a:spcPct val="150000"/>
              </a:lnSpc>
              <a:buClr>
                <a:srgbClr val="002060"/>
              </a:buClr>
              <a:buFont typeface="Wingdings" panose="05000000000000000000" pitchFamily="2" charset="2"/>
              <a:buChar char="Ø"/>
            </a:pPr>
            <a:r>
              <a:rPr lang="en-US" sz="2000" dirty="0">
                <a:latin typeface="Arial" panose="020B0604020202020204" pitchFamily="34" charset="0"/>
                <a:cs typeface="Arial" panose="020B0604020202020204" pitchFamily="34" charset="0"/>
              </a:rPr>
              <a:t> </a:t>
            </a:r>
            <a:r>
              <a:rPr lang="en-US" sz="2000" b="1" dirty="0">
                <a:solidFill>
                  <a:srgbClr val="002060"/>
                </a:solidFill>
                <a:latin typeface="Arial" panose="020B0604020202020204" pitchFamily="34" charset="0"/>
                <a:cs typeface="Arial" panose="020B0604020202020204" pitchFamily="34" charset="0"/>
              </a:rPr>
              <a:t>Industry: </a:t>
            </a:r>
            <a:r>
              <a:rPr lang="en-US" sz="2000" dirty="0">
                <a:latin typeface="Arial" panose="020B0604020202020204" pitchFamily="34" charset="0"/>
                <a:cs typeface="Arial" panose="020B0604020202020204" pitchFamily="34" charset="0"/>
              </a:rPr>
              <a:t>Fintech (Financial Services)</a:t>
            </a:r>
          </a:p>
          <a:p>
            <a:pPr>
              <a:lnSpc>
                <a:spcPct val="150000"/>
              </a:lnSpc>
              <a:buClr>
                <a:srgbClr val="002060"/>
              </a:buClr>
              <a:buFont typeface="Wingdings" panose="05000000000000000000" pitchFamily="2" charset="2"/>
              <a:buChar char="Ø"/>
            </a:pPr>
            <a:r>
              <a:rPr lang="en-US" sz="2000" dirty="0">
                <a:latin typeface="Arial" panose="020B0604020202020204" pitchFamily="34" charset="0"/>
                <a:cs typeface="Arial" panose="020B0604020202020204" pitchFamily="34" charset="0"/>
              </a:rPr>
              <a:t> </a:t>
            </a:r>
            <a:r>
              <a:rPr lang="en-US" sz="2000" b="1" dirty="0">
                <a:solidFill>
                  <a:srgbClr val="002060"/>
                </a:solidFill>
                <a:latin typeface="Arial" panose="020B0604020202020204" pitchFamily="34" charset="0"/>
                <a:cs typeface="Arial" panose="020B0604020202020204" pitchFamily="34" charset="0"/>
              </a:rPr>
              <a:t>Mission</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Delivering scalability, compliance, employee engagement, security, and intelligent insights</a:t>
            </a:r>
          </a:p>
          <a:p>
            <a:pPr>
              <a:lnSpc>
                <a:spcPct val="150000"/>
              </a:lnSpc>
              <a:buClr>
                <a:srgbClr val="002060"/>
              </a:buClr>
              <a:buFont typeface="Wingdings" panose="05000000000000000000" pitchFamily="2" charset="2"/>
              <a:buChar char="Ø"/>
            </a:pPr>
            <a:r>
              <a:rPr lang="en-US" sz="2000" dirty="0">
                <a:latin typeface="Arial" panose="020B0604020202020204" pitchFamily="34" charset="0"/>
                <a:cs typeface="Arial" panose="020B0604020202020204" pitchFamily="34" charset="0"/>
              </a:rPr>
              <a:t> </a:t>
            </a:r>
            <a:r>
              <a:rPr lang="en-US" sz="2000" b="1" dirty="0">
                <a:solidFill>
                  <a:srgbClr val="002060"/>
                </a:solidFill>
                <a:latin typeface="Arial" panose="020B0604020202020204" pitchFamily="34" charset="0"/>
                <a:cs typeface="Arial" panose="020B0604020202020204" pitchFamily="34" charset="0"/>
              </a:rPr>
              <a:t>Solution</a:t>
            </a:r>
            <a:r>
              <a:rPr lang="en-US" sz="2000" dirty="0">
                <a:solidFill>
                  <a:srgbClr val="002060"/>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Oracle E-Business Suite (HCM)</a:t>
            </a:r>
          </a:p>
          <a:p>
            <a:pPr marL="0" indent="0">
              <a:buNone/>
            </a:pPr>
            <a:endParaRPr lang="en-US" dirty="0">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862DB2E8-1914-00B2-B7FD-234BD0034C24}"/>
              </a:ext>
            </a:extLst>
          </p:cNvPr>
          <p:cNvPicPr>
            <a:picLocks noChangeAspect="1"/>
          </p:cNvPicPr>
          <p:nvPr/>
        </p:nvPicPr>
        <p:blipFill>
          <a:blip r:embed="rId3"/>
          <a:stretch>
            <a:fillRect/>
          </a:stretch>
        </p:blipFill>
        <p:spPr>
          <a:xfrm>
            <a:off x="9745590" y="142303"/>
            <a:ext cx="1571984" cy="1571984"/>
          </a:xfrm>
          <a:prstGeom prst="rect">
            <a:avLst/>
          </a:prstGeom>
        </p:spPr>
      </p:pic>
    </p:spTree>
    <p:extLst>
      <p:ext uri="{BB962C8B-B14F-4D97-AF65-F5344CB8AC3E}">
        <p14:creationId xmlns:p14="http://schemas.microsoft.com/office/powerpoint/2010/main" val="32808099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70CCB-1F79-3B7D-CE06-C8664A4C1FE7}"/>
              </a:ext>
            </a:extLst>
          </p:cNvPr>
          <p:cNvSpPr>
            <a:spLocks noGrp="1"/>
          </p:cNvSpPr>
          <p:nvPr>
            <p:ph type="title"/>
          </p:nvPr>
        </p:nvSpPr>
        <p:spPr/>
        <p:txBody>
          <a:bodyPr/>
          <a:lstStyle/>
          <a:p>
            <a:r>
              <a:rPr lang="en-US" dirty="0"/>
              <a:t>3- Payroll</a:t>
            </a:r>
            <a:br>
              <a:rPr lang="en-US" dirty="0"/>
            </a:br>
            <a:r>
              <a:rPr lang="en-US" sz="1800" dirty="0"/>
              <a:t>3.5 salary basis</a:t>
            </a:r>
          </a:p>
        </p:txBody>
      </p:sp>
      <p:pic>
        <p:nvPicPr>
          <p:cNvPr id="6" name="Content Placeholder 5">
            <a:extLst>
              <a:ext uri="{FF2B5EF4-FFF2-40B4-BE49-F238E27FC236}">
                <a16:creationId xmlns:a16="http://schemas.microsoft.com/office/drawing/2014/main" id="{3E5B086D-47D3-446C-6197-B938C8CBBE5C}"/>
              </a:ext>
            </a:extLst>
          </p:cNvPr>
          <p:cNvPicPr>
            <a:picLocks noGrp="1" noChangeAspect="1"/>
          </p:cNvPicPr>
          <p:nvPr>
            <p:ph idx="1"/>
          </p:nvPr>
        </p:nvPicPr>
        <p:blipFill>
          <a:blip r:embed="rId2"/>
          <a:stretch>
            <a:fillRect/>
          </a:stretch>
        </p:blipFill>
        <p:spPr>
          <a:xfrm>
            <a:off x="5357813" y="1737401"/>
            <a:ext cx="5927725" cy="2611298"/>
          </a:xfrm>
        </p:spPr>
      </p:pic>
      <p:sp>
        <p:nvSpPr>
          <p:cNvPr id="4" name="Text Placeholder 3">
            <a:extLst>
              <a:ext uri="{FF2B5EF4-FFF2-40B4-BE49-F238E27FC236}">
                <a16:creationId xmlns:a16="http://schemas.microsoft.com/office/drawing/2014/main" id="{2AF029A7-0553-EEBB-22B8-8EE15A81DB30}"/>
              </a:ext>
            </a:extLst>
          </p:cNvPr>
          <p:cNvSpPr>
            <a:spLocks noGrp="1"/>
          </p:cNvSpPr>
          <p:nvPr>
            <p:ph type="body" sz="half" idx="2"/>
          </p:nvPr>
        </p:nvSpPr>
        <p:spPr/>
        <p:txBody>
          <a:bodyPr/>
          <a:lstStyle/>
          <a:p>
            <a:r>
              <a:rPr lang="en-US" dirty="0"/>
              <a:t>Path&gt;</a:t>
            </a:r>
            <a:r>
              <a:rPr lang="en-US" sz="1800" b="0" i="0" u="none" strike="noStrike" dirty="0">
                <a:solidFill>
                  <a:schemeClr val="bg1"/>
                </a:solidFill>
                <a:effectLst/>
                <a:latin typeface="Aptos Narrow" panose="020B0004020202020204" pitchFamily="34" charset="0"/>
              </a:rPr>
              <a:t>Total compensation &gt;&gt; Basic&gt;&gt;Salary basis</a:t>
            </a:r>
            <a:endParaRPr lang="en-US" dirty="0">
              <a:solidFill>
                <a:schemeClr val="bg1"/>
              </a:solidFill>
            </a:endParaRPr>
          </a:p>
        </p:txBody>
      </p:sp>
    </p:spTree>
    <p:extLst>
      <p:ext uri="{BB962C8B-B14F-4D97-AF65-F5344CB8AC3E}">
        <p14:creationId xmlns:p14="http://schemas.microsoft.com/office/powerpoint/2010/main" val="22170379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30376-EA18-270E-F774-6B3A70AF0EB0}"/>
              </a:ext>
            </a:extLst>
          </p:cNvPr>
          <p:cNvSpPr>
            <a:spLocks noGrp="1"/>
          </p:cNvSpPr>
          <p:nvPr>
            <p:ph type="title"/>
          </p:nvPr>
        </p:nvSpPr>
        <p:spPr/>
        <p:txBody>
          <a:bodyPr/>
          <a:lstStyle/>
          <a:p>
            <a:r>
              <a:rPr lang="en-US" dirty="0"/>
              <a:t>3- Payroll</a:t>
            </a:r>
            <a:br>
              <a:rPr lang="en-US" dirty="0"/>
            </a:br>
            <a:r>
              <a:rPr lang="en-US" sz="1800" dirty="0"/>
              <a:t>3.6 quick pay</a:t>
            </a:r>
          </a:p>
        </p:txBody>
      </p:sp>
      <p:pic>
        <p:nvPicPr>
          <p:cNvPr id="6" name="Content Placeholder 5">
            <a:extLst>
              <a:ext uri="{FF2B5EF4-FFF2-40B4-BE49-F238E27FC236}">
                <a16:creationId xmlns:a16="http://schemas.microsoft.com/office/drawing/2014/main" id="{0573BC2E-E563-F5F5-2A2B-810CECF89854}"/>
              </a:ext>
            </a:extLst>
          </p:cNvPr>
          <p:cNvPicPr>
            <a:picLocks noGrp="1" noChangeAspect="1"/>
          </p:cNvPicPr>
          <p:nvPr>
            <p:ph idx="1"/>
          </p:nvPr>
        </p:nvPicPr>
        <p:blipFill>
          <a:blip r:embed="rId2"/>
          <a:stretch>
            <a:fillRect/>
          </a:stretch>
        </p:blipFill>
        <p:spPr>
          <a:xfrm>
            <a:off x="5046133" y="786383"/>
            <a:ext cx="6931378" cy="4485527"/>
          </a:xfrm>
        </p:spPr>
      </p:pic>
      <p:sp>
        <p:nvSpPr>
          <p:cNvPr id="4" name="Text Placeholder 3">
            <a:extLst>
              <a:ext uri="{FF2B5EF4-FFF2-40B4-BE49-F238E27FC236}">
                <a16:creationId xmlns:a16="http://schemas.microsoft.com/office/drawing/2014/main" id="{A278F8C4-9A6B-B917-3B77-E583738084B6}"/>
              </a:ext>
            </a:extLst>
          </p:cNvPr>
          <p:cNvSpPr>
            <a:spLocks noGrp="1"/>
          </p:cNvSpPr>
          <p:nvPr>
            <p:ph type="body" sz="half" idx="2"/>
          </p:nvPr>
        </p:nvSpPr>
        <p:spPr/>
        <p:txBody>
          <a:bodyPr/>
          <a:lstStyle/>
          <a:p>
            <a:r>
              <a:rPr lang="en-US" dirty="0"/>
              <a:t>Path&gt;people&gt;enter and maintain&gt;assignment</a:t>
            </a:r>
          </a:p>
          <a:p>
            <a:r>
              <a:rPr lang="en-US" dirty="0"/>
              <a:t>(Responsibility MS99_)</a:t>
            </a:r>
          </a:p>
          <a:p>
            <a:endParaRPr lang="en-US" dirty="0"/>
          </a:p>
        </p:txBody>
      </p:sp>
    </p:spTree>
    <p:extLst>
      <p:ext uri="{BB962C8B-B14F-4D97-AF65-F5344CB8AC3E}">
        <p14:creationId xmlns:p14="http://schemas.microsoft.com/office/powerpoint/2010/main" val="17685528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E17EC-8630-32AD-5DC1-5B03717098B9}"/>
              </a:ext>
            </a:extLst>
          </p:cNvPr>
          <p:cNvSpPr>
            <a:spLocks noGrp="1"/>
          </p:cNvSpPr>
          <p:nvPr>
            <p:ph type="title"/>
          </p:nvPr>
        </p:nvSpPr>
        <p:spPr/>
        <p:txBody>
          <a:bodyPr/>
          <a:lstStyle/>
          <a:p>
            <a:r>
              <a:rPr lang="en-US" dirty="0"/>
              <a:t>3-Payroll</a:t>
            </a:r>
            <a:br>
              <a:rPr lang="en-US" dirty="0"/>
            </a:br>
            <a:r>
              <a:rPr lang="en-US" sz="1800" dirty="0"/>
              <a:t>3.6 quick pay</a:t>
            </a:r>
          </a:p>
        </p:txBody>
      </p:sp>
      <p:pic>
        <p:nvPicPr>
          <p:cNvPr id="6" name="Content Placeholder 5">
            <a:extLst>
              <a:ext uri="{FF2B5EF4-FFF2-40B4-BE49-F238E27FC236}">
                <a16:creationId xmlns:a16="http://schemas.microsoft.com/office/drawing/2014/main" id="{38726209-0A20-50BC-CFCE-5CA6F66B89DA}"/>
              </a:ext>
            </a:extLst>
          </p:cNvPr>
          <p:cNvPicPr>
            <a:picLocks noGrp="1" noChangeAspect="1"/>
          </p:cNvPicPr>
          <p:nvPr>
            <p:ph idx="1"/>
          </p:nvPr>
        </p:nvPicPr>
        <p:blipFill>
          <a:blip r:embed="rId2"/>
          <a:stretch>
            <a:fillRect/>
          </a:stretch>
        </p:blipFill>
        <p:spPr>
          <a:xfrm>
            <a:off x="4894968" y="1081130"/>
            <a:ext cx="6975714" cy="3923839"/>
          </a:xfrm>
        </p:spPr>
      </p:pic>
      <p:sp>
        <p:nvSpPr>
          <p:cNvPr id="4" name="Text Placeholder 3">
            <a:extLst>
              <a:ext uri="{FF2B5EF4-FFF2-40B4-BE49-F238E27FC236}">
                <a16:creationId xmlns:a16="http://schemas.microsoft.com/office/drawing/2014/main" id="{3E548F16-5B28-7571-8663-3FD3306E5631}"/>
              </a:ext>
            </a:extLst>
          </p:cNvPr>
          <p:cNvSpPr>
            <a:spLocks noGrp="1"/>
          </p:cNvSpPr>
          <p:nvPr>
            <p:ph type="body" sz="half" idx="2"/>
          </p:nvPr>
        </p:nvSpPr>
        <p:spPr/>
        <p:txBody>
          <a:bodyPr/>
          <a:lstStyle/>
          <a:p>
            <a:r>
              <a:rPr lang="en-US" dirty="0"/>
              <a:t>Path&gt;people&gt;enter and maintain&gt;assignment&gt;entries</a:t>
            </a:r>
          </a:p>
          <a:p>
            <a:r>
              <a:rPr lang="en-US" dirty="0"/>
              <a:t>(Responsibility MS99_)</a:t>
            </a:r>
          </a:p>
          <a:p>
            <a:endParaRPr lang="en-US" dirty="0"/>
          </a:p>
        </p:txBody>
      </p:sp>
    </p:spTree>
    <p:extLst>
      <p:ext uri="{BB962C8B-B14F-4D97-AF65-F5344CB8AC3E}">
        <p14:creationId xmlns:p14="http://schemas.microsoft.com/office/powerpoint/2010/main" val="27296396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843E2-81C1-29B9-EBA7-E8F1910948A7}"/>
              </a:ext>
            </a:extLst>
          </p:cNvPr>
          <p:cNvSpPr>
            <a:spLocks noGrp="1"/>
          </p:cNvSpPr>
          <p:nvPr>
            <p:ph type="title"/>
          </p:nvPr>
        </p:nvSpPr>
        <p:spPr/>
        <p:txBody>
          <a:bodyPr/>
          <a:lstStyle/>
          <a:p>
            <a:r>
              <a:rPr lang="en-US" dirty="0"/>
              <a:t>3- Payroll</a:t>
            </a:r>
            <a:br>
              <a:rPr lang="en-US" dirty="0"/>
            </a:br>
            <a:r>
              <a:rPr lang="en-US" sz="1800" dirty="0"/>
              <a:t>3.6 quick pay</a:t>
            </a:r>
          </a:p>
        </p:txBody>
      </p:sp>
      <p:pic>
        <p:nvPicPr>
          <p:cNvPr id="8" name="Content Placeholder 7">
            <a:extLst>
              <a:ext uri="{FF2B5EF4-FFF2-40B4-BE49-F238E27FC236}">
                <a16:creationId xmlns:a16="http://schemas.microsoft.com/office/drawing/2014/main" id="{CD363596-45B3-CED7-6B4F-CA4B98D88D67}"/>
              </a:ext>
            </a:extLst>
          </p:cNvPr>
          <p:cNvPicPr>
            <a:picLocks noGrp="1" noChangeAspect="1"/>
          </p:cNvPicPr>
          <p:nvPr>
            <p:ph idx="1"/>
          </p:nvPr>
        </p:nvPicPr>
        <p:blipFill>
          <a:blip r:embed="rId2"/>
          <a:stretch>
            <a:fillRect/>
          </a:stretch>
        </p:blipFill>
        <p:spPr>
          <a:xfrm>
            <a:off x="5335235" y="1226939"/>
            <a:ext cx="5927725" cy="3632222"/>
          </a:xfrm>
        </p:spPr>
      </p:pic>
      <p:sp>
        <p:nvSpPr>
          <p:cNvPr id="4" name="Text Placeholder 3">
            <a:extLst>
              <a:ext uri="{FF2B5EF4-FFF2-40B4-BE49-F238E27FC236}">
                <a16:creationId xmlns:a16="http://schemas.microsoft.com/office/drawing/2014/main" id="{9B80BBBE-7710-F04A-D874-752246E75939}"/>
              </a:ext>
            </a:extLst>
          </p:cNvPr>
          <p:cNvSpPr>
            <a:spLocks noGrp="1"/>
          </p:cNvSpPr>
          <p:nvPr>
            <p:ph type="body" sz="half" idx="2"/>
          </p:nvPr>
        </p:nvSpPr>
        <p:spPr/>
        <p:txBody>
          <a:bodyPr/>
          <a:lstStyle/>
          <a:p>
            <a:r>
              <a:rPr lang="en-US" dirty="0"/>
              <a:t>Path&gt;people&gt;enter and maintain&gt;assignment&gt;others&gt; Quick pay then we press at start run and after that we will click on </a:t>
            </a:r>
          </a:p>
          <a:p>
            <a:r>
              <a:rPr lang="en-US" dirty="0"/>
              <a:t>View&gt;request at the top we will see that the request already done as a tutorial for payroll system</a:t>
            </a:r>
          </a:p>
          <a:p>
            <a:r>
              <a:rPr lang="en-US" dirty="0"/>
              <a:t>(Responsibility MS99_)</a:t>
            </a:r>
          </a:p>
          <a:p>
            <a:endParaRPr lang="en-US" dirty="0"/>
          </a:p>
        </p:txBody>
      </p:sp>
    </p:spTree>
    <p:extLst>
      <p:ext uri="{BB962C8B-B14F-4D97-AF65-F5344CB8AC3E}">
        <p14:creationId xmlns:p14="http://schemas.microsoft.com/office/powerpoint/2010/main" val="10042542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46C96-6EB2-891C-33E1-A09ABD154B30}"/>
              </a:ext>
            </a:extLst>
          </p:cNvPr>
          <p:cNvSpPr>
            <a:spLocks noGrp="1"/>
          </p:cNvSpPr>
          <p:nvPr>
            <p:ph type="title"/>
          </p:nvPr>
        </p:nvSpPr>
        <p:spPr/>
        <p:txBody>
          <a:bodyPr/>
          <a:lstStyle/>
          <a:p>
            <a:r>
              <a:rPr lang="en-US" dirty="0"/>
              <a:t>3-Payroll</a:t>
            </a:r>
            <a:br>
              <a:rPr lang="en-US" dirty="0"/>
            </a:br>
            <a:r>
              <a:rPr lang="en-US" sz="1800" dirty="0"/>
              <a:t>3.6 quick pay</a:t>
            </a:r>
          </a:p>
        </p:txBody>
      </p:sp>
      <p:pic>
        <p:nvPicPr>
          <p:cNvPr id="6" name="Content Placeholder 5">
            <a:extLst>
              <a:ext uri="{FF2B5EF4-FFF2-40B4-BE49-F238E27FC236}">
                <a16:creationId xmlns:a16="http://schemas.microsoft.com/office/drawing/2014/main" id="{85E2D2FC-D897-5679-F04E-7156ABA2C619}"/>
              </a:ext>
            </a:extLst>
          </p:cNvPr>
          <p:cNvPicPr>
            <a:picLocks noGrp="1" noChangeAspect="1"/>
          </p:cNvPicPr>
          <p:nvPr>
            <p:ph idx="1"/>
          </p:nvPr>
        </p:nvPicPr>
        <p:blipFill>
          <a:blip r:embed="rId2"/>
          <a:stretch>
            <a:fillRect/>
          </a:stretch>
        </p:blipFill>
        <p:spPr>
          <a:xfrm>
            <a:off x="5369102" y="823509"/>
            <a:ext cx="5927725" cy="4113698"/>
          </a:xfrm>
        </p:spPr>
      </p:pic>
      <p:sp>
        <p:nvSpPr>
          <p:cNvPr id="4" name="Text Placeholder 3">
            <a:extLst>
              <a:ext uri="{FF2B5EF4-FFF2-40B4-BE49-F238E27FC236}">
                <a16:creationId xmlns:a16="http://schemas.microsoft.com/office/drawing/2014/main" id="{A27FFF3E-C301-A8F8-1057-FA4C6C39A68E}"/>
              </a:ext>
            </a:extLst>
          </p:cNvPr>
          <p:cNvSpPr>
            <a:spLocks noGrp="1"/>
          </p:cNvSpPr>
          <p:nvPr>
            <p:ph type="body" sz="half" idx="2"/>
          </p:nvPr>
        </p:nvSpPr>
        <p:spPr/>
        <p:txBody>
          <a:bodyPr>
            <a:normAutofit lnSpcReduction="10000"/>
          </a:bodyPr>
          <a:lstStyle/>
          <a:p>
            <a:r>
              <a:rPr lang="en-US" dirty="0"/>
              <a:t>To view the result, we can see that it from the following path </a:t>
            </a:r>
          </a:p>
          <a:p>
            <a:r>
              <a:rPr lang="en-US" dirty="0"/>
              <a:t>Path&gt;people&gt;enter and maintain&gt;assignment&gt;others&gt; Quick pay&gt;view results&gt;balances&gt; standard balances window and we can see the value of amount is 4500 EGP</a:t>
            </a:r>
          </a:p>
          <a:p>
            <a:r>
              <a:rPr lang="en-US" dirty="0"/>
              <a:t>(Responsibility MS99_)</a:t>
            </a:r>
          </a:p>
          <a:p>
            <a:endParaRPr lang="en-US" dirty="0"/>
          </a:p>
          <a:p>
            <a:endParaRPr lang="en-US" dirty="0"/>
          </a:p>
          <a:p>
            <a:endParaRPr lang="en-US" dirty="0"/>
          </a:p>
        </p:txBody>
      </p:sp>
    </p:spTree>
    <p:extLst>
      <p:ext uri="{BB962C8B-B14F-4D97-AF65-F5344CB8AC3E}">
        <p14:creationId xmlns:p14="http://schemas.microsoft.com/office/powerpoint/2010/main" val="16330027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26547-C4D2-8790-F82A-46AB50F5B895}"/>
              </a:ext>
            </a:extLst>
          </p:cNvPr>
          <p:cNvSpPr>
            <a:spLocks noGrp="1"/>
          </p:cNvSpPr>
          <p:nvPr>
            <p:ph type="title"/>
          </p:nvPr>
        </p:nvSpPr>
        <p:spPr/>
        <p:txBody>
          <a:bodyPr/>
          <a:lstStyle/>
          <a:p>
            <a:r>
              <a:rPr lang="en-US" dirty="0"/>
              <a:t>Any questions??</a:t>
            </a:r>
          </a:p>
        </p:txBody>
      </p:sp>
      <p:pic>
        <p:nvPicPr>
          <p:cNvPr id="3" name="Picture 2">
            <a:extLst>
              <a:ext uri="{FF2B5EF4-FFF2-40B4-BE49-F238E27FC236}">
                <a16:creationId xmlns:a16="http://schemas.microsoft.com/office/drawing/2014/main" id="{6A83B440-21EE-90AF-5A96-C3C1E1E988C1}"/>
              </a:ext>
            </a:extLst>
          </p:cNvPr>
          <p:cNvPicPr>
            <a:picLocks noChangeAspect="1"/>
          </p:cNvPicPr>
          <p:nvPr/>
        </p:nvPicPr>
        <p:blipFill>
          <a:blip r:embed="rId2"/>
          <a:stretch>
            <a:fillRect/>
          </a:stretch>
        </p:blipFill>
        <p:spPr>
          <a:xfrm>
            <a:off x="9745590" y="142303"/>
            <a:ext cx="1571984" cy="1571984"/>
          </a:xfrm>
          <a:prstGeom prst="rect">
            <a:avLst/>
          </a:prstGeom>
        </p:spPr>
      </p:pic>
      <p:pic>
        <p:nvPicPr>
          <p:cNvPr id="4" name="Picture 3">
            <a:extLst>
              <a:ext uri="{FF2B5EF4-FFF2-40B4-BE49-F238E27FC236}">
                <a16:creationId xmlns:a16="http://schemas.microsoft.com/office/drawing/2014/main" id="{E838AA4D-9187-5A81-8D36-1CECCB5E656C}"/>
              </a:ext>
            </a:extLst>
          </p:cNvPr>
          <p:cNvPicPr>
            <a:picLocks noChangeAspect="1"/>
          </p:cNvPicPr>
          <p:nvPr/>
        </p:nvPicPr>
        <p:blipFill>
          <a:blip r:embed="rId3"/>
          <a:stretch>
            <a:fillRect/>
          </a:stretch>
        </p:blipFill>
        <p:spPr>
          <a:xfrm>
            <a:off x="3460215" y="1933731"/>
            <a:ext cx="4761905" cy="4435867"/>
          </a:xfrm>
          <a:prstGeom prst="rect">
            <a:avLst/>
          </a:prstGeom>
        </p:spPr>
      </p:pic>
    </p:spTree>
    <p:extLst>
      <p:ext uri="{BB962C8B-B14F-4D97-AF65-F5344CB8AC3E}">
        <p14:creationId xmlns:p14="http://schemas.microsoft.com/office/powerpoint/2010/main" val="33467399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21A1C2-8721-7A5A-9873-8154760AD249}"/>
              </a:ext>
            </a:extLst>
          </p:cNvPr>
          <p:cNvPicPr>
            <a:picLocks noChangeAspect="1"/>
          </p:cNvPicPr>
          <p:nvPr/>
        </p:nvPicPr>
        <p:blipFill>
          <a:blip r:embed="rId2"/>
          <a:stretch>
            <a:fillRect/>
          </a:stretch>
        </p:blipFill>
        <p:spPr>
          <a:xfrm>
            <a:off x="3460215" y="1933731"/>
            <a:ext cx="4761905" cy="4435867"/>
          </a:xfrm>
          <a:prstGeom prst="rect">
            <a:avLst/>
          </a:prstGeom>
        </p:spPr>
      </p:pic>
      <p:sp>
        <p:nvSpPr>
          <p:cNvPr id="2" name="Title 1">
            <a:extLst>
              <a:ext uri="{FF2B5EF4-FFF2-40B4-BE49-F238E27FC236}">
                <a16:creationId xmlns:a16="http://schemas.microsoft.com/office/drawing/2014/main" id="{8A0A3409-E3D3-8D56-696F-10F0299DD725}"/>
              </a:ext>
            </a:extLst>
          </p:cNvPr>
          <p:cNvSpPr>
            <a:spLocks noGrp="1"/>
          </p:cNvSpPr>
          <p:nvPr>
            <p:ph type="title"/>
          </p:nvPr>
        </p:nvSpPr>
        <p:spPr/>
        <p:txBody>
          <a:bodyPr/>
          <a:lstStyle/>
          <a:p>
            <a:r>
              <a:rPr lang="en-US" dirty="0"/>
              <a:t>Special thanks to </a:t>
            </a:r>
          </a:p>
        </p:txBody>
      </p:sp>
      <p:sp>
        <p:nvSpPr>
          <p:cNvPr id="3" name="Content Placeholder 2">
            <a:extLst>
              <a:ext uri="{FF2B5EF4-FFF2-40B4-BE49-F238E27FC236}">
                <a16:creationId xmlns:a16="http://schemas.microsoft.com/office/drawing/2014/main" id="{B52CD314-C5ED-85CB-0997-1FEB916F4242}"/>
              </a:ext>
            </a:extLst>
          </p:cNvPr>
          <p:cNvSpPr>
            <a:spLocks noGrp="1"/>
          </p:cNvSpPr>
          <p:nvPr>
            <p:ph idx="1"/>
          </p:nvPr>
        </p:nvSpPr>
        <p:spPr>
          <a:xfrm>
            <a:off x="1066800" y="2827730"/>
            <a:ext cx="10058400" cy="2029084"/>
          </a:xfrm>
        </p:spPr>
        <p:txBody>
          <a:bodyPr/>
          <a:lstStyle/>
          <a:p>
            <a:pPr algn="ctr"/>
            <a:r>
              <a:rPr lang="en-US" sz="2800" b="1" dirty="0">
                <a:latin typeface="Arial" panose="020B0604020202020204" pitchFamily="34" charset="0"/>
                <a:cs typeface="Arial" panose="020B0604020202020204" pitchFamily="34" charset="0"/>
              </a:rPr>
              <a:t>Dr. Nader Elhabashy for his </a:t>
            </a:r>
            <a:r>
              <a:rPr lang="en-US" sz="2800" b="1" dirty="0" err="1">
                <a:latin typeface="Arial" panose="020B0604020202020204" pitchFamily="34" charset="0"/>
                <a:cs typeface="Arial" panose="020B0604020202020204" pitchFamily="34" charset="0"/>
              </a:rPr>
              <a:t>guidness</a:t>
            </a:r>
            <a:r>
              <a:rPr lang="en-US" sz="2800" b="1" dirty="0">
                <a:latin typeface="Arial" panose="020B0604020202020204" pitchFamily="34" charset="0"/>
                <a:cs typeface="Arial" panose="020B0604020202020204" pitchFamily="34" charset="0"/>
              </a:rPr>
              <a:t> and his efforts for teaching us </a:t>
            </a:r>
          </a:p>
          <a:p>
            <a:endParaRPr lang="en-US" dirty="0"/>
          </a:p>
        </p:txBody>
      </p:sp>
      <p:pic>
        <p:nvPicPr>
          <p:cNvPr id="5" name="Picture 4">
            <a:extLst>
              <a:ext uri="{FF2B5EF4-FFF2-40B4-BE49-F238E27FC236}">
                <a16:creationId xmlns:a16="http://schemas.microsoft.com/office/drawing/2014/main" id="{8A9BD2A6-109F-7039-1C79-31ADD2A209FF}"/>
              </a:ext>
            </a:extLst>
          </p:cNvPr>
          <p:cNvPicPr>
            <a:picLocks noChangeAspect="1"/>
          </p:cNvPicPr>
          <p:nvPr/>
        </p:nvPicPr>
        <p:blipFill>
          <a:blip r:embed="rId3"/>
          <a:stretch>
            <a:fillRect/>
          </a:stretch>
        </p:blipFill>
        <p:spPr>
          <a:xfrm>
            <a:off x="9745590" y="142303"/>
            <a:ext cx="1571984" cy="1571984"/>
          </a:xfrm>
          <a:prstGeom prst="rect">
            <a:avLst/>
          </a:prstGeom>
        </p:spPr>
      </p:pic>
    </p:spTree>
    <p:extLst>
      <p:ext uri="{BB962C8B-B14F-4D97-AF65-F5344CB8AC3E}">
        <p14:creationId xmlns:p14="http://schemas.microsoft.com/office/powerpoint/2010/main" val="33197056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F6A41-18D6-A822-BD69-DDBC7B842EB4}"/>
              </a:ext>
            </a:extLst>
          </p:cNvPr>
          <p:cNvSpPr>
            <a:spLocks noGrp="1"/>
          </p:cNvSpPr>
          <p:nvPr>
            <p:ph type="ctrTitle"/>
          </p:nvPr>
        </p:nvSpPr>
        <p:spPr>
          <a:xfrm>
            <a:off x="1117766" y="3612628"/>
            <a:ext cx="9956467" cy="2181519"/>
          </a:xfrm>
        </p:spPr>
        <p:txBody>
          <a:bodyPr/>
          <a:lstStyle/>
          <a:p>
            <a:pPr algn="ctr"/>
            <a:r>
              <a:rPr lang="en-US" dirty="0"/>
              <a:t>Thank you </a:t>
            </a:r>
          </a:p>
        </p:txBody>
      </p:sp>
      <p:pic>
        <p:nvPicPr>
          <p:cNvPr id="3" name="Picture 2">
            <a:extLst>
              <a:ext uri="{FF2B5EF4-FFF2-40B4-BE49-F238E27FC236}">
                <a16:creationId xmlns:a16="http://schemas.microsoft.com/office/drawing/2014/main" id="{D5351C23-8697-472F-E1F6-94D6348E9021}"/>
              </a:ext>
            </a:extLst>
          </p:cNvPr>
          <p:cNvPicPr>
            <a:picLocks noChangeAspect="1"/>
          </p:cNvPicPr>
          <p:nvPr/>
        </p:nvPicPr>
        <p:blipFill>
          <a:blip r:embed="rId2"/>
          <a:stretch>
            <a:fillRect/>
          </a:stretch>
        </p:blipFill>
        <p:spPr>
          <a:xfrm>
            <a:off x="9745590" y="142303"/>
            <a:ext cx="1571984" cy="1571984"/>
          </a:xfrm>
          <a:prstGeom prst="rect">
            <a:avLst/>
          </a:prstGeom>
        </p:spPr>
      </p:pic>
      <p:pic>
        <p:nvPicPr>
          <p:cNvPr id="8" name="Picture 7">
            <a:extLst>
              <a:ext uri="{FF2B5EF4-FFF2-40B4-BE49-F238E27FC236}">
                <a16:creationId xmlns:a16="http://schemas.microsoft.com/office/drawing/2014/main" id="{9305BD61-B1C7-BCD6-3FAB-D10F2F2835A3}"/>
              </a:ext>
            </a:extLst>
          </p:cNvPr>
          <p:cNvPicPr>
            <a:picLocks noChangeAspect="1"/>
          </p:cNvPicPr>
          <p:nvPr/>
        </p:nvPicPr>
        <p:blipFill>
          <a:blip r:embed="rId3"/>
          <a:stretch>
            <a:fillRect/>
          </a:stretch>
        </p:blipFill>
        <p:spPr>
          <a:xfrm>
            <a:off x="3790294" y="524206"/>
            <a:ext cx="4139503" cy="3621717"/>
          </a:xfrm>
          <a:prstGeom prst="rect">
            <a:avLst/>
          </a:prstGeom>
        </p:spPr>
      </p:pic>
    </p:spTree>
    <p:extLst>
      <p:ext uri="{BB962C8B-B14F-4D97-AF65-F5344CB8AC3E}">
        <p14:creationId xmlns:p14="http://schemas.microsoft.com/office/powerpoint/2010/main" val="2353092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61B2C-4869-DA79-CC50-130B7A85330D}"/>
              </a:ext>
            </a:extLst>
          </p:cNvPr>
          <p:cNvSpPr>
            <a:spLocks noGrp="1"/>
          </p:cNvSpPr>
          <p:nvPr>
            <p:ph type="title"/>
          </p:nvPr>
        </p:nvSpPr>
        <p:spPr>
          <a:xfrm>
            <a:off x="1202211" y="263529"/>
            <a:ext cx="10058400" cy="1450757"/>
          </a:xfrm>
        </p:spPr>
        <p:txBody>
          <a:bodyPr>
            <a:normAutofit/>
          </a:bodyPr>
          <a:lstStyle/>
          <a:p>
            <a:r>
              <a:rPr lang="en-US" sz="2800" b="1" dirty="0">
                <a:solidFill>
                  <a:srgbClr val="002060"/>
                </a:solidFill>
                <a:latin typeface="Arial" panose="020B0604020202020204" pitchFamily="34" charset="0"/>
                <a:cs typeface="Arial" panose="020B0604020202020204" pitchFamily="34" charset="0"/>
              </a:rPr>
              <a:t>Challenges that the HR Management faces</a:t>
            </a:r>
          </a:p>
        </p:txBody>
      </p:sp>
      <p:pic>
        <p:nvPicPr>
          <p:cNvPr id="10" name="Picture 9">
            <a:extLst>
              <a:ext uri="{FF2B5EF4-FFF2-40B4-BE49-F238E27FC236}">
                <a16:creationId xmlns:a16="http://schemas.microsoft.com/office/drawing/2014/main" id="{6B40781C-F0CD-4E6A-9EB5-98A8EF6769B0}"/>
              </a:ext>
            </a:extLst>
          </p:cNvPr>
          <p:cNvPicPr>
            <a:picLocks noChangeAspect="1"/>
          </p:cNvPicPr>
          <p:nvPr/>
        </p:nvPicPr>
        <p:blipFill>
          <a:blip r:embed="rId2"/>
          <a:stretch>
            <a:fillRect/>
          </a:stretch>
        </p:blipFill>
        <p:spPr>
          <a:xfrm>
            <a:off x="3715048" y="1939976"/>
            <a:ext cx="3869976" cy="3869976"/>
          </a:xfrm>
          <a:prstGeom prst="rect">
            <a:avLst/>
          </a:prstGeom>
        </p:spPr>
      </p:pic>
      <p:sp>
        <p:nvSpPr>
          <p:cNvPr id="3" name="Content Placeholder 2">
            <a:extLst>
              <a:ext uri="{FF2B5EF4-FFF2-40B4-BE49-F238E27FC236}">
                <a16:creationId xmlns:a16="http://schemas.microsoft.com/office/drawing/2014/main" id="{34458946-9BBD-45A8-9E92-50C2B49E22FD}"/>
              </a:ext>
            </a:extLst>
          </p:cNvPr>
          <p:cNvSpPr>
            <a:spLocks noGrp="1"/>
          </p:cNvSpPr>
          <p:nvPr>
            <p:ph idx="1"/>
          </p:nvPr>
        </p:nvSpPr>
        <p:spPr>
          <a:xfrm>
            <a:off x="1202211" y="2108201"/>
            <a:ext cx="10058400" cy="3927441"/>
          </a:xfrm>
        </p:spPr>
        <p:txBody>
          <a:bodyPr>
            <a:normAutofit/>
          </a:bodyPr>
          <a:lstStyle/>
          <a:p>
            <a:pPr marL="0"/>
            <a:r>
              <a:rPr lang="en-US" sz="1800" b="1" dirty="0">
                <a:latin typeface="Arial" panose="020B0604020202020204" pitchFamily="34" charset="0"/>
                <a:cs typeface="Arial" panose="020B0604020202020204" pitchFamily="34" charset="0"/>
              </a:rPr>
              <a:t>1. Specialized Talent Acquisition: </a:t>
            </a:r>
          </a:p>
          <a:p>
            <a:pPr marL="0"/>
            <a:r>
              <a:rPr lang="en-US" sz="1600" b="1" dirty="0">
                <a:latin typeface="Arial" panose="020B0604020202020204" pitchFamily="34" charset="0"/>
                <a:cs typeface="Arial" panose="020B0604020202020204" pitchFamily="34" charset="0"/>
              </a:rPr>
              <a:t>- Oracle HCM Solution: </a:t>
            </a:r>
            <a:r>
              <a:rPr lang="en-US" sz="1600" dirty="0">
                <a:effectLst/>
                <a:latin typeface="Arial" panose="020B0604020202020204" pitchFamily="34" charset="0"/>
                <a:ea typeface="Calibri" panose="020F0502020204030204" pitchFamily="34" charset="0"/>
                <a:cs typeface="Arial" panose="020B0604020202020204" pitchFamily="34" charset="0"/>
              </a:rPr>
              <a:t>Oracle Recruiting Cloud.</a:t>
            </a:r>
          </a:p>
          <a:p>
            <a:pPr marL="0"/>
            <a:r>
              <a:rPr lang="en-US" sz="1800" b="1" kern="100" dirty="0">
                <a:latin typeface="Calibri" panose="020F0502020204030204" pitchFamily="34" charset="0"/>
                <a:ea typeface="Calibri" panose="020F0502020204030204" pitchFamily="34" charset="0"/>
                <a:cs typeface="Arial" panose="020B0604020202020204" pitchFamily="34" charset="0"/>
              </a:rPr>
              <a:t>2. </a:t>
            </a:r>
            <a:r>
              <a:rPr lang="en-US" sz="1800" b="1" dirty="0">
                <a:effectLst/>
                <a:latin typeface="Arial" panose="020B0604020202020204" pitchFamily="34" charset="0"/>
                <a:ea typeface="Calibri" panose="020F0502020204030204" pitchFamily="34" charset="0"/>
                <a:cs typeface="Arial" panose="020B0604020202020204" pitchFamily="34" charset="0"/>
              </a:rPr>
              <a:t>Regulatory Compliance and Risk Management:</a:t>
            </a:r>
          </a:p>
          <a:p>
            <a:pPr marL="0"/>
            <a:r>
              <a:rPr lang="en-US" sz="1600" b="1" kern="100" dirty="0">
                <a:latin typeface="Arial" panose="020B0604020202020204" pitchFamily="34" charset="0"/>
                <a:ea typeface="Calibri" panose="020F0502020204030204" pitchFamily="34" charset="0"/>
                <a:cs typeface="Arial" panose="020B0604020202020204" pitchFamily="34" charset="0"/>
              </a:rPr>
              <a:t>-</a:t>
            </a:r>
            <a:r>
              <a:rPr lang="en-US" sz="1600" b="1" dirty="0">
                <a:latin typeface="Arial" panose="020B0604020202020204" pitchFamily="34" charset="0"/>
                <a:cs typeface="Arial" panose="020B0604020202020204" pitchFamily="34" charset="0"/>
              </a:rPr>
              <a:t> Oracle HCM Solution:</a:t>
            </a:r>
            <a:r>
              <a:rPr lang="en-US" sz="1600" b="1" kern="100" dirty="0">
                <a:latin typeface="Arial" panose="020B0604020202020204" pitchFamily="34" charset="0"/>
                <a:ea typeface="Calibri" panose="020F0502020204030204" pitchFamily="34" charset="0"/>
                <a:cs typeface="Arial" panose="020B0604020202020204" pitchFamily="34" charset="0"/>
              </a:rPr>
              <a:t> </a:t>
            </a:r>
            <a:r>
              <a:rPr lang="en-US" sz="1600" kern="100" dirty="0">
                <a:effectLst/>
                <a:latin typeface="Arial" panose="020B0604020202020204" pitchFamily="34" charset="0"/>
                <a:ea typeface="Calibri" panose="020F0502020204030204" pitchFamily="34" charset="0"/>
                <a:cs typeface="Arial" panose="020B0604020202020204" pitchFamily="34" charset="0"/>
              </a:rPr>
              <a:t>Oracle Workforce Compliance and Labor Relations .</a:t>
            </a:r>
          </a:p>
          <a:p>
            <a:pPr marL="0"/>
            <a:r>
              <a:rPr lang="en-US" sz="1800" b="1" kern="100" dirty="0">
                <a:latin typeface="Arial" panose="020B0604020202020204" pitchFamily="34" charset="0"/>
                <a:ea typeface="Calibri" panose="020F0502020204030204" pitchFamily="34" charset="0"/>
                <a:cs typeface="Arial" panose="020B0604020202020204" pitchFamily="34" charset="0"/>
              </a:rPr>
              <a:t>3.</a:t>
            </a:r>
            <a:r>
              <a:rPr lang="en-US" sz="1800" b="1" kern="100" dirty="0">
                <a:effectLst/>
                <a:latin typeface="Arial" panose="020B0604020202020204" pitchFamily="34" charset="0"/>
                <a:ea typeface="Calibri" panose="020F0502020204030204" pitchFamily="34" charset="0"/>
                <a:cs typeface="Arial" panose="020B0604020202020204" pitchFamily="34" charset="0"/>
              </a:rPr>
              <a:t>Remote and Hybrid Workforce Management:</a:t>
            </a:r>
          </a:p>
          <a:p>
            <a:r>
              <a:rPr lang="en-US" sz="1800" b="1" kern="100" dirty="0">
                <a:latin typeface="Arial" panose="020B0604020202020204" pitchFamily="34" charset="0"/>
                <a:ea typeface="Calibri" panose="020F0502020204030204" pitchFamily="34" charset="0"/>
                <a:cs typeface="Arial" panose="020B0604020202020204" pitchFamily="34" charset="0"/>
              </a:rPr>
              <a:t>-</a:t>
            </a:r>
            <a:r>
              <a:rPr lang="en-US" sz="1800" b="1" dirty="0">
                <a:latin typeface="Arial" panose="020B0604020202020204" pitchFamily="34" charset="0"/>
                <a:cs typeface="Arial" panose="020B0604020202020204" pitchFamily="34" charset="0"/>
              </a:rPr>
              <a:t> Oracle HCM Solution: </a:t>
            </a:r>
            <a:r>
              <a:rPr lang="en-US" sz="1800" kern="100" dirty="0">
                <a:latin typeface="Arial" panose="020B0604020202020204" pitchFamily="34" charset="0"/>
                <a:cs typeface="Arial" panose="020B0604020202020204" pitchFamily="34" charset="0"/>
              </a:rPr>
              <a:t>P</a:t>
            </a:r>
            <a:r>
              <a:rPr lang="en-US" sz="1800" kern="100" dirty="0">
                <a:effectLst/>
                <a:latin typeface="Arial" panose="020B0604020202020204" pitchFamily="34" charset="0"/>
                <a:ea typeface="Calibri" panose="020F0502020204030204" pitchFamily="34" charset="0"/>
                <a:cs typeface="Arial" panose="020B0604020202020204" pitchFamily="34" charset="0"/>
              </a:rPr>
              <a:t>ersonalized workflows and self-service capabilities.</a:t>
            </a:r>
          </a:p>
          <a:p>
            <a:pPr marL="0"/>
            <a:r>
              <a:rPr lang="en-US" sz="1800" b="1" dirty="0">
                <a:latin typeface="Arial" panose="020B0604020202020204" pitchFamily="34" charset="0"/>
                <a:cs typeface="Arial" panose="020B0604020202020204" pitchFamily="34" charset="0"/>
              </a:rPr>
              <a:t>4. High Turnover and Employee Retention:</a:t>
            </a:r>
          </a:p>
          <a:p>
            <a:pPr marL="0" marR="0">
              <a:lnSpc>
                <a:spcPct val="115000"/>
              </a:lnSpc>
              <a:spcAft>
                <a:spcPts val="800"/>
              </a:spcAft>
            </a:pPr>
            <a:r>
              <a:rPr lang="en-US" sz="1600" b="1" dirty="0">
                <a:latin typeface="Arial" panose="020B0604020202020204" pitchFamily="34" charset="0"/>
                <a:cs typeface="Arial" panose="020B0604020202020204" pitchFamily="34" charset="0"/>
              </a:rPr>
              <a:t>- Oracle HCM Solution: </a:t>
            </a:r>
            <a:r>
              <a:rPr lang="en-US" sz="1800" kern="100" dirty="0">
                <a:effectLst/>
                <a:latin typeface="Arial" panose="020B0604020202020204" pitchFamily="34" charset="0"/>
                <a:ea typeface="Calibri" panose="020F0502020204030204" pitchFamily="34" charset="0"/>
                <a:cs typeface="Arial" panose="020B0604020202020204" pitchFamily="34" charset="0"/>
              </a:rPr>
              <a:t>Oracle Compensation Management</a:t>
            </a:r>
            <a:endParaRPr lang="en-US" sz="2000" b="1" kern="100" dirty="0">
              <a:effectLst/>
              <a:latin typeface="Arial" panose="020B0604020202020204" pitchFamily="34" charset="0"/>
              <a:ea typeface="Calibri" panose="020F050202020403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EC2687D3-4EAF-4657-848E-2C584B1B5E80}"/>
              </a:ext>
            </a:extLst>
          </p:cNvPr>
          <p:cNvPicPr>
            <a:picLocks noChangeAspect="1"/>
          </p:cNvPicPr>
          <p:nvPr/>
        </p:nvPicPr>
        <p:blipFill>
          <a:blip r:embed="rId3"/>
          <a:stretch>
            <a:fillRect/>
          </a:stretch>
        </p:blipFill>
        <p:spPr>
          <a:xfrm>
            <a:off x="9417805" y="142302"/>
            <a:ext cx="1571984" cy="1571984"/>
          </a:xfrm>
          <a:prstGeom prst="rect">
            <a:avLst/>
          </a:prstGeom>
        </p:spPr>
      </p:pic>
    </p:spTree>
    <p:extLst>
      <p:ext uri="{BB962C8B-B14F-4D97-AF65-F5344CB8AC3E}">
        <p14:creationId xmlns:p14="http://schemas.microsoft.com/office/powerpoint/2010/main" val="16779143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1AE1617-6E49-E866-294B-A633BF7C6DE5}"/>
              </a:ext>
            </a:extLst>
          </p:cNvPr>
          <p:cNvPicPr>
            <a:picLocks noGrp="1" noChangeAspect="1"/>
          </p:cNvPicPr>
          <p:nvPr>
            <p:ph idx="1"/>
          </p:nvPr>
        </p:nvPicPr>
        <p:blipFill>
          <a:blip r:embed="rId2"/>
          <a:stretch>
            <a:fillRect/>
          </a:stretch>
        </p:blipFill>
        <p:spPr>
          <a:xfrm>
            <a:off x="4245769" y="2108200"/>
            <a:ext cx="3760788" cy="3760788"/>
          </a:xfrm>
          <a:prstGeom prst="rect">
            <a:avLst/>
          </a:prstGeom>
        </p:spPr>
      </p:pic>
      <p:sp>
        <p:nvSpPr>
          <p:cNvPr id="4" name="Title 1">
            <a:extLst>
              <a:ext uri="{FF2B5EF4-FFF2-40B4-BE49-F238E27FC236}">
                <a16:creationId xmlns:a16="http://schemas.microsoft.com/office/drawing/2014/main" id="{2B637DBC-63BB-7640-8933-8ED00FAC8F02}"/>
              </a:ext>
            </a:extLst>
          </p:cNvPr>
          <p:cNvSpPr>
            <a:spLocks noGrp="1"/>
          </p:cNvSpPr>
          <p:nvPr>
            <p:ph type="title"/>
          </p:nvPr>
        </p:nvSpPr>
        <p:spPr>
          <a:xfrm>
            <a:off x="1096963" y="287338"/>
            <a:ext cx="10058400" cy="1449387"/>
          </a:xfrm>
        </p:spPr>
        <p:txBody>
          <a:bodyPr>
            <a:normAutofit/>
          </a:bodyPr>
          <a:lstStyle/>
          <a:p>
            <a:r>
              <a:rPr lang="en-US" sz="2800" b="1" dirty="0">
                <a:solidFill>
                  <a:srgbClr val="002060"/>
                </a:solidFill>
                <a:latin typeface="Arial" panose="020B0604020202020204" pitchFamily="34" charset="0"/>
                <a:cs typeface="Arial" panose="020B0604020202020204" pitchFamily="34" charset="0"/>
              </a:rPr>
              <a:t>Challenges that the HR Management faces</a:t>
            </a:r>
          </a:p>
        </p:txBody>
      </p:sp>
      <p:pic>
        <p:nvPicPr>
          <p:cNvPr id="5" name="Picture 4">
            <a:extLst>
              <a:ext uri="{FF2B5EF4-FFF2-40B4-BE49-F238E27FC236}">
                <a16:creationId xmlns:a16="http://schemas.microsoft.com/office/drawing/2014/main" id="{696B472C-602B-3909-DE6E-85A6CAF9FA2B}"/>
              </a:ext>
            </a:extLst>
          </p:cNvPr>
          <p:cNvPicPr>
            <a:picLocks noChangeAspect="1"/>
          </p:cNvPicPr>
          <p:nvPr/>
        </p:nvPicPr>
        <p:blipFill>
          <a:blip r:embed="rId3"/>
          <a:stretch>
            <a:fillRect/>
          </a:stretch>
        </p:blipFill>
        <p:spPr>
          <a:xfrm>
            <a:off x="9417805" y="142302"/>
            <a:ext cx="1571984" cy="1571984"/>
          </a:xfrm>
          <a:prstGeom prst="rect">
            <a:avLst/>
          </a:prstGeom>
        </p:spPr>
      </p:pic>
      <p:sp>
        <p:nvSpPr>
          <p:cNvPr id="7" name="Content Placeholder 2">
            <a:extLst>
              <a:ext uri="{FF2B5EF4-FFF2-40B4-BE49-F238E27FC236}">
                <a16:creationId xmlns:a16="http://schemas.microsoft.com/office/drawing/2014/main" id="{ABAC8613-0541-98FC-3F47-61C060F867AA}"/>
              </a:ext>
            </a:extLst>
          </p:cNvPr>
          <p:cNvSpPr txBox="1">
            <a:spLocks/>
          </p:cNvSpPr>
          <p:nvPr/>
        </p:nvSpPr>
        <p:spPr>
          <a:xfrm>
            <a:off x="1202211" y="2108201"/>
            <a:ext cx="10058400" cy="3927441"/>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a:lnSpc>
                <a:spcPct val="115000"/>
              </a:lnSpc>
              <a:spcAft>
                <a:spcPts val="800"/>
              </a:spcAft>
            </a:pPr>
            <a:r>
              <a:rPr lang="en-US" sz="1800" b="1" kern="100" dirty="0">
                <a:latin typeface="Arial" panose="020B0604020202020204" pitchFamily="34" charset="0"/>
                <a:ea typeface="Calibri" panose="020F0502020204030204" pitchFamily="34" charset="0"/>
                <a:cs typeface="Arial" panose="020B0604020202020204" pitchFamily="34" charset="0"/>
              </a:rPr>
              <a:t>5. </a:t>
            </a:r>
            <a:r>
              <a:rPr lang="en-US" sz="1800" b="1" kern="100" dirty="0">
                <a:effectLst/>
                <a:latin typeface="Arial" panose="020B0604020202020204" pitchFamily="34" charset="0"/>
                <a:ea typeface="Calibri" panose="020F0502020204030204" pitchFamily="34" charset="0"/>
                <a:cs typeface="Arial" panose="020B0604020202020204" pitchFamily="34" charset="0"/>
              </a:rPr>
              <a:t>Managing diverse HR policies, pay structures, and benefits across countries:</a:t>
            </a:r>
          </a:p>
          <a:p>
            <a:pPr marL="0" marR="0">
              <a:lnSpc>
                <a:spcPct val="115000"/>
              </a:lnSpc>
              <a:spcAft>
                <a:spcPts val="800"/>
              </a:spcAft>
            </a:pPr>
            <a:r>
              <a:rPr lang="en-US" sz="1600" b="1" kern="100" dirty="0">
                <a:latin typeface="Arial" panose="020B0604020202020204" pitchFamily="34" charset="0"/>
                <a:ea typeface="Calibri" panose="020F0502020204030204" pitchFamily="34" charset="0"/>
                <a:cs typeface="Arial" panose="020B0604020202020204" pitchFamily="34" charset="0"/>
              </a:rPr>
              <a:t>-</a:t>
            </a:r>
            <a:r>
              <a:rPr lang="en-US" sz="1600" b="1" dirty="0">
                <a:latin typeface="Arial" panose="020B0604020202020204" pitchFamily="34" charset="0"/>
                <a:cs typeface="Arial" panose="020B0604020202020204" pitchFamily="34" charset="0"/>
              </a:rPr>
              <a:t> Oracle HCM Solution:</a:t>
            </a:r>
            <a:r>
              <a:rPr lang="en-US" sz="1600" b="1" kern="100" dirty="0">
                <a:latin typeface="Arial" panose="020B0604020202020204" pitchFamily="34" charset="0"/>
                <a:ea typeface="Calibri" panose="020F0502020204030204" pitchFamily="34" charset="0"/>
                <a:cs typeface="Arial" panose="020B0604020202020204" pitchFamily="34" charset="0"/>
              </a:rPr>
              <a:t> </a:t>
            </a:r>
            <a:r>
              <a:rPr lang="en-US" kern="100" dirty="0">
                <a:effectLst/>
                <a:latin typeface="Arial" panose="020B0604020202020204" pitchFamily="34" charset="0"/>
                <a:ea typeface="Calibri" panose="020F0502020204030204" pitchFamily="34" charset="0"/>
                <a:cs typeface="Arial" panose="020B0604020202020204" pitchFamily="34" charset="0"/>
              </a:rPr>
              <a:t>Oracle Global HR </a:t>
            </a:r>
          </a:p>
          <a:p>
            <a:pPr marL="0" marR="0">
              <a:lnSpc>
                <a:spcPct val="115000"/>
              </a:lnSpc>
              <a:spcAft>
                <a:spcPts val="800"/>
              </a:spcAft>
            </a:pPr>
            <a:r>
              <a:rPr lang="en-US" sz="1800" b="1" kern="100" dirty="0">
                <a:latin typeface="Arial" panose="020B0604020202020204" pitchFamily="34" charset="0"/>
                <a:ea typeface="Calibri" panose="020F0502020204030204" pitchFamily="34" charset="0"/>
                <a:cs typeface="Arial" panose="020B0604020202020204" pitchFamily="34" charset="0"/>
              </a:rPr>
              <a:t>6.</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en-US" sz="1800" b="1" kern="100" dirty="0">
                <a:effectLst/>
                <a:latin typeface="Arial" panose="020B0604020202020204" pitchFamily="34" charset="0"/>
                <a:ea typeface="Calibri" panose="020F0502020204030204" pitchFamily="34" charset="0"/>
                <a:cs typeface="Arial" panose="020B0604020202020204" pitchFamily="34" charset="0"/>
              </a:rPr>
              <a:t>Handling sensitive data and are prime targets for cyberattacks, including HR data breaches:</a:t>
            </a:r>
          </a:p>
          <a:p>
            <a:pPr marL="0" marR="0">
              <a:lnSpc>
                <a:spcPct val="115000"/>
              </a:lnSpc>
              <a:spcAft>
                <a:spcPts val="800"/>
              </a:spcAft>
            </a:pPr>
            <a:r>
              <a:rPr lang="en-US" sz="1800" b="1" kern="100" dirty="0">
                <a:latin typeface="Arial" panose="020B0604020202020204" pitchFamily="34" charset="0"/>
                <a:ea typeface="Calibri" panose="020F0502020204030204" pitchFamily="34" charset="0"/>
                <a:cs typeface="Arial" panose="020B0604020202020204" pitchFamily="34" charset="0"/>
              </a:rPr>
              <a:t>-</a:t>
            </a:r>
            <a:r>
              <a:rPr lang="en-US" sz="1800" b="1" dirty="0">
                <a:latin typeface="Arial" panose="020B0604020202020204" pitchFamily="34" charset="0"/>
                <a:cs typeface="Arial" panose="020B0604020202020204" pitchFamily="34" charset="0"/>
              </a:rPr>
              <a:t> Oracle HCM Solution: </a:t>
            </a:r>
            <a:r>
              <a:rPr lang="en-US" sz="1800" kern="100" dirty="0">
                <a:latin typeface="Arial" panose="020B0604020202020204" pitchFamily="34" charset="0"/>
                <a:cs typeface="Arial" panose="020B0604020202020204" pitchFamily="34" charset="0"/>
              </a:rPr>
              <a:t>E</a:t>
            </a:r>
            <a:r>
              <a:rPr lang="en-US" sz="1800" kern="100" dirty="0">
                <a:effectLst/>
                <a:latin typeface="Arial" panose="020B0604020202020204" pitchFamily="34" charset="0"/>
                <a:ea typeface="Calibri" panose="020F0502020204030204" pitchFamily="34" charset="0"/>
                <a:cs typeface="Arial" panose="020B0604020202020204" pitchFamily="34" charset="0"/>
              </a:rPr>
              <a:t>nterprise-grade security with encryption, access controls &amp; audit </a:t>
            </a:r>
          </a:p>
          <a:p>
            <a:pPr marL="0" marR="0">
              <a:lnSpc>
                <a:spcPct val="115000"/>
              </a:lnSpc>
              <a:spcAft>
                <a:spcPts val="800"/>
              </a:spcAft>
            </a:pPr>
            <a:r>
              <a:rPr lang="en-US" sz="1800" b="1" dirty="0">
                <a:latin typeface="Arial" panose="020B0604020202020204" pitchFamily="34" charset="0"/>
                <a:ea typeface="Calibri" panose="020F0502020204030204" pitchFamily="34" charset="0"/>
                <a:cs typeface="Arial" panose="020B0604020202020204" pitchFamily="34" charset="0"/>
              </a:rPr>
              <a:t>7</a:t>
            </a:r>
            <a:r>
              <a:rPr lang="en-US" sz="1800" b="1" dirty="0">
                <a:effectLst/>
                <a:latin typeface="Arial" panose="020B0604020202020204" pitchFamily="34" charset="0"/>
                <a:ea typeface="Calibri" panose="020F0502020204030204" pitchFamily="34" charset="0"/>
                <a:cs typeface="Arial" panose="020B0604020202020204" pitchFamily="34" charset="0"/>
              </a:rPr>
              <a:t>. Data-Driven HR Decision-Making:</a:t>
            </a:r>
          </a:p>
          <a:p>
            <a:r>
              <a:rPr lang="en-US" sz="1800" b="1" kern="100" dirty="0">
                <a:latin typeface="Arial" panose="020B0604020202020204" pitchFamily="34" charset="0"/>
                <a:ea typeface="Calibri" panose="020F0502020204030204" pitchFamily="34" charset="0"/>
                <a:cs typeface="Arial" panose="020B0604020202020204" pitchFamily="34" charset="0"/>
              </a:rPr>
              <a:t>-</a:t>
            </a:r>
            <a:r>
              <a:rPr lang="en-US" sz="1800" b="1" dirty="0">
                <a:latin typeface="Arial" panose="020B0604020202020204" pitchFamily="34" charset="0"/>
                <a:cs typeface="Arial" panose="020B0604020202020204" pitchFamily="34" charset="0"/>
              </a:rPr>
              <a:t> Oracle HCM Solution: </a:t>
            </a:r>
            <a:r>
              <a:rPr lang="en-US" sz="1800" dirty="0">
                <a:effectLst/>
                <a:latin typeface="Arial" panose="020B0604020202020204" pitchFamily="34" charset="0"/>
                <a:ea typeface="Calibri" panose="020F0502020204030204" pitchFamily="34" charset="0"/>
                <a:cs typeface="Arial" panose="020B0604020202020204" pitchFamily="34" charset="0"/>
              </a:rPr>
              <a:t>Oracle HCM Analytics </a:t>
            </a:r>
            <a:endParaRPr lang="en-US" sz="1800" b="1" kern="100" dirty="0">
              <a:latin typeface="Arial" panose="020B0604020202020204" pitchFamily="34" charset="0"/>
              <a:ea typeface="Calibri" panose="020F0502020204030204" pitchFamily="34" charset="0"/>
              <a:cs typeface="Arial" panose="020B0604020202020204" pitchFamily="34" charset="0"/>
            </a:endParaRPr>
          </a:p>
          <a:p>
            <a:endParaRPr lang="en-US" sz="2000" b="1" kern="100" dirty="0">
              <a:latin typeface="Arial" panose="020B0604020202020204" pitchFamily="34" charset="0"/>
              <a:ea typeface="Calibri" panose="020F050202020403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2933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7F763A9-3B2D-33E1-2F5B-7A2566DEA27D}"/>
              </a:ext>
            </a:extLst>
          </p:cNvPr>
          <p:cNvPicPr>
            <a:picLocks noChangeAspect="1"/>
          </p:cNvPicPr>
          <p:nvPr/>
        </p:nvPicPr>
        <p:blipFill>
          <a:blip r:embed="rId2"/>
          <a:stretch>
            <a:fillRect/>
          </a:stretch>
        </p:blipFill>
        <p:spPr>
          <a:xfrm>
            <a:off x="10040896" y="193753"/>
            <a:ext cx="1216717" cy="1216717"/>
          </a:xfrm>
          <a:prstGeom prst="rect">
            <a:avLst/>
          </a:prstGeom>
        </p:spPr>
      </p:pic>
      <p:sp>
        <p:nvSpPr>
          <p:cNvPr id="14" name="Title 13">
            <a:extLst>
              <a:ext uri="{FF2B5EF4-FFF2-40B4-BE49-F238E27FC236}">
                <a16:creationId xmlns:a16="http://schemas.microsoft.com/office/drawing/2014/main" id="{2BDD9AE8-7E35-5737-1081-72BD59324166}"/>
              </a:ext>
            </a:extLst>
          </p:cNvPr>
          <p:cNvSpPr>
            <a:spLocks noGrp="1"/>
          </p:cNvSpPr>
          <p:nvPr>
            <p:ph type="title"/>
          </p:nvPr>
        </p:nvSpPr>
        <p:spPr>
          <a:xfrm>
            <a:off x="1230193" y="105602"/>
            <a:ext cx="9731614" cy="1216717"/>
          </a:xfrm>
        </p:spPr>
        <p:txBody>
          <a:bodyPr>
            <a:normAutofit/>
          </a:bodyPr>
          <a:lstStyle/>
          <a:p>
            <a:pPr algn="ctr"/>
            <a:r>
              <a:rPr lang="en-US" sz="4000" b="1" dirty="0">
                <a:solidFill>
                  <a:srgbClr val="002060"/>
                </a:solidFill>
                <a:latin typeface="Arial" panose="020B0604020202020204" pitchFamily="34" charset="0"/>
                <a:cs typeface="Arial" panose="020B0604020202020204" pitchFamily="34" charset="0"/>
              </a:rPr>
              <a:t>Organizational Chart</a:t>
            </a:r>
          </a:p>
        </p:txBody>
      </p:sp>
      <p:pic>
        <p:nvPicPr>
          <p:cNvPr id="17" name="Picture 16">
            <a:extLst>
              <a:ext uri="{FF2B5EF4-FFF2-40B4-BE49-F238E27FC236}">
                <a16:creationId xmlns:a16="http://schemas.microsoft.com/office/drawing/2014/main" id="{865B55DE-5411-5C15-8A5F-C63EC3406DA0}"/>
              </a:ext>
            </a:extLst>
          </p:cNvPr>
          <p:cNvPicPr>
            <a:picLocks noChangeAspect="1"/>
          </p:cNvPicPr>
          <p:nvPr/>
        </p:nvPicPr>
        <p:blipFill>
          <a:blip r:embed="rId3"/>
          <a:stretch>
            <a:fillRect/>
          </a:stretch>
        </p:blipFill>
        <p:spPr>
          <a:xfrm>
            <a:off x="3715048" y="1939976"/>
            <a:ext cx="3869976" cy="3869976"/>
          </a:xfrm>
          <a:prstGeom prst="rect">
            <a:avLst/>
          </a:prstGeom>
        </p:spPr>
      </p:pic>
      <p:graphicFrame>
        <p:nvGraphicFramePr>
          <p:cNvPr id="16" name="Content Placeholder 15">
            <a:extLst>
              <a:ext uri="{FF2B5EF4-FFF2-40B4-BE49-F238E27FC236}">
                <a16:creationId xmlns:a16="http://schemas.microsoft.com/office/drawing/2014/main" id="{14950C02-8A0C-8D44-7834-C0BBBA1FC7F5}"/>
              </a:ext>
            </a:extLst>
          </p:cNvPr>
          <p:cNvGraphicFramePr>
            <a:graphicFrameLocks noGrp="1"/>
          </p:cNvGraphicFramePr>
          <p:nvPr>
            <p:ph idx="1"/>
            <p:extLst>
              <p:ext uri="{D42A27DB-BD31-4B8C-83A1-F6EECF244321}">
                <p14:modId xmlns:p14="http://schemas.microsoft.com/office/powerpoint/2010/main" val="2925731100"/>
              </p:ext>
            </p:extLst>
          </p:nvPr>
        </p:nvGraphicFramePr>
        <p:xfrm>
          <a:off x="1532992" y="2038662"/>
          <a:ext cx="9126015" cy="40023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18056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B0FF6-CB90-4208-64C2-37ADDAD58F8A}"/>
              </a:ext>
            </a:extLst>
          </p:cNvPr>
          <p:cNvSpPr>
            <a:spLocks noGrp="1"/>
          </p:cNvSpPr>
          <p:nvPr>
            <p:ph type="title"/>
          </p:nvPr>
        </p:nvSpPr>
        <p:spPr/>
        <p:txBody>
          <a:bodyPr/>
          <a:lstStyle/>
          <a:p>
            <a:r>
              <a:rPr lang="en-US" dirty="0"/>
              <a:t>Content</a:t>
            </a:r>
          </a:p>
        </p:txBody>
      </p:sp>
      <p:pic>
        <p:nvPicPr>
          <p:cNvPr id="5" name="Picture 4">
            <a:extLst>
              <a:ext uri="{FF2B5EF4-FFF2-40B4-BE49-F238E27FC236}">
                <a16:creationId xmlns:a16="http://schemas.microsoft.com/office/drawing/2014/main" id="{2BA825FE-B6F8-C41A-E539-F549BC3B5736}"/>
              </a:ext>
            </a:extLst>
          </p:cNvPr>
          <p:cNvPicPr>
            <a:picLocks noChangeAspect="1"/>
          </p:cNvPicPr>
          <p:nvPr/>
        </p:nvPicPr>
        <p:blipFill>
          <a:blip r:embed="rId2"/>
          <a:stretch>
            <a:fillRect/>
          </a:stretch>
        </p:blipFill>
        <p:spPr>
          <a:xfrm>
            <a:off x="3460215" y="1933731"/>
            <a:ext cx="4761905" cy="4435867"/>
          </a:xfrm>
          <a:prstGeom prst="rect">
            <a:avLst/>
          </a:prstGeom>
        </p:spPr>
      </p:pic>
      <p:sp>
        <p:nvSpPr>
          <p:cNvPr id="3" name="Content Placeholder 2">
            <a:extLst>
              <a:ext uri="{FF2B5EF4-FFF2-40B4-BE49-F238E27FC236}">
                <a16:creationId xmlns:a16="http://schemas.microsoft.com/office/drawing/2014/main" id="{B3E29316-CDC3-6C3A-CE61-57813B8B2157}"/>
              </a:ext>
            </a:extLst>
          </p:cNvPr>
          <p:cNvSpPr>
            <a:spLocks noGrp="1"/>
          </p:cNvSpPr>
          <p:nvPr>
            <p:ph idx="1"/>
          </p:nvPr>
        </p:nvSpPr>
        <p:spPr/>
        <p:txBody>
          <a:bodyPr/>
          <a:lstStyle/>
          <a:p>
            <a:r>
              <a:rPr lang="en-US" dirty="0"/>
              <a:t>1- Setup for Oscar organization </a:t>
            </a:r>
          </a:p>
          <a:p>
            <a:r>
              <a:rPr lang="en-US" dirty="0"/>
              <a:t>2- Creating Work structure</a:t>
            </a:r>
          </a:p>
          <a:p>
            <a:r>
              <a:rPr lang="en-US" dirty="0"/>
              <a:t>3- Creating payroll</a:t>
            </a:r>
          </a:p>
        </p:txBody>
      </p:sp>
      <p:pic>
        <p:nvPicPr>
          <p:cNvPr id="6" name="Picture 5">
            <a:extLst>
              <a:ext uri="{FF2B5EF4-FFF2-40B4-BE49-F238E27FC236}">
                <a16:creationId xmlns:a16="http://schemas.microsoft.com/office/drawing/2014/main" id="{361A715A-A606-569D-C7F5-3952CD9A020B}"/>
              </a:ext>
            </a:extLst>
          </p:cNvPr>
          <p:cNvPicPr>
            <a:picLocks noChangeAspect="1"/>
          </p:cNvPicPr>
          <p:nvPr/>
        </p:nvPicPr>
        <p:blipFill>
          <a:blip r:embed="rId3"/>
          <a:stretch>
            <a:fillRect/>
          </a:stretch>
        </p:blipFill>
        <p:spPr>
          <a:xfrm>
            <a:off x="9745590" y="142303"/>
            <a:ext cx="1571984" cy="1571984"/>
          </a:xfrm>
          <a:prstGeom prst="rect">
            <a:avLst/>
          </a:prstGeom>
        </p:spPr>
      </p:pic>
    </p:spTree>
    <p:extLst>
      <p:ext uri="{BB962C8B-B14F-4D97-AF65-F5344CB8AC3E}">
        <p14:creationId xmlns:p14="http://schemas.microsoft.com/office/powerpoint/2010/main" val="2129729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29B694-85C2-6CBC-C38D-D1177EB9E286}"/>
              </a:ext>
            </a:extLst>
          </p:cNvPr>
          <p:cNvPicPr>
            <a:picLocks noChangeAspect="1"/>
          </p:cNvPicPr>
          <p:nvPr/>
        </p:nvPicPr>
        <p:blipFill>
          <a:blip r:embed="rId2"/>
          <a:stretch>
            <a:fillRect/>
          </a:stretch>
        </p:blipFill>
        <p:spPr>
          <a:xfrm>
            <a:off x="3460215" y="1933731"/>
            <a:ext cx="4761905" cy="4435867"/>
          </a:xfrm>
          <a:prstGeom prst="rect">
            <a:avLst/>
          </a:prstGeom>
        </p:spPr>
      </p:pic>
      <p:sp>
        <p:nvSpPr>
          <p:cNvPr id="2" name="Title 1">
            <a:extLst>
              <a:ext uri="{FF2B5EF4-FFF2-40B4-BE49-F238E27FC236}">
                <a16:creationId xmlns:a16="http://schemas.microsoft.com/office/drawing/2014/main" id="{A8A8A6C2-61E3-00D5-E83F-7879BEE33BD3}"/>
              </a:ext>
            </a:extLst>
          </p:cNvPr>
          <p:cNvSpPr>
            <a:spLocks noGrp="1"/>
          </p:cNvSpPr>
          <p:nvPr>
            <p:ph type="title"/>
          </p:nvPr>
        </p:nvSpPr>
        <p:spPr/>
        <p:txBody>
          <a:bodyPr/>
          <a:lstStyle/>
          <a:p>
            <a:r>
              <a:rPr lang="en-US" dirty="0"/>
              <a:t>1- Setup </a:t>
            </a:r>
          </a:p>
        </p:txBody>
      </p:sp>
      <p:sp>
        <p:nvSpPr>
          <p:cNvPr id="3" name="Content Placeholder 2">
            <a:extLst>
              <a:ext uri="{FF2B5EF4-FFF2-40B4-BE49-F238E27FC236}">
                <a16:creationId xmlns:a16="http://schemas.microsoft.com/office/drawing/2014/main" id="{F16A5237-3492-C4AD-1651-8266C58A7591}"/>
              </a:ext>
            </a:extLst>
          </p:cNvPr>
          <p:cNvSpPr>
            <a:spLocks noGrp="1"/>
          </p:cNvSpPr>
          <p:nvPr>
            <p:ph idx="1"/>
          </p:nvPr>
        </p:nvSpPr>
        <p:spPr/>
        <p:txBody>
          <a:bodyPr/>
          <a:lstStyle/>
          <a:p>
            <a:r>
              <a:rPr lang="en-US" dirty="0"/>
              <a:t>1- creating user </a:t>
            </a:r>
          </a:p>
          <a:p>
            <a:r>
              <a:rPr lang="en-US" dirty="0"/>
              <a:t>2- creating responsibility </a:t>
            </a:r>
          </a:p>
          <a:p>
            <a:r>
              <a:rPr lang="en-US" dirty="0"/>
              <a:t>3- linking responsibility with user </a:t>
            </a:r>
          </a:p>
          <a:p>
            <a:r>
              <a:rPr lang="en-US" dirty="0"/>
              <a:t>4- creating value sets (Job, Position, Grade, Competence, People group, Cost allocation)</a:t>
            </a:r>
          </a:p>
          <a:p>
            <a:r>
              <a:rPr lang="en-US" dirty="0"/>
              <a:t>5- Create values</a:t>
            </a:r>
          </a:p>
        </p:txBody>
      </p:sp>
      <p:pic>
        <p:nvPicPr>
          <p:cNvPr id="6" name="Picture 5">
            <a:extLst>
              <a:ext uri="{FF2B5EF4-FFF2-40B4-BE49-F238E27FC236}">
                <a16:creationId xmlns:a16="http://schemas.microsoft.com/office/drawing/2014/main" id="{9A607C06-D94B-A35F-9E97-D0BC271F2B03}"/>
              </a:ext>
            </a:extLst>
          </p:cNvPr>
          <p:cNvPicPr>
            <a:picLocks noChangeAspect="1"/>
          </p:cNvPicPr>
          <p:nvPr/>
        </p:nvPicPr>
        <p:blipFill>
          <a:blip r:embed="rId3"/>
          <a:stretch>
            <a:fillRect/>
          </a:stretch>
        </p:blipFill>
        <p:spPr>
          <a:xfrm>
            <a:off x="9745590" y="142303"/>
            <a:ext cx="1571984" cy="1571984"/>
          </a:xfrm>
          <a:prstGeom prst="rect">
            <a:avLst/>
          </a:prstGeom>
        </p:spPr>
      </p:pic>
    </p:spTree>
    <p:extLst>
      <p:ext uri="{BB962C8B-B14F-4D97-AF65-F5344CB8AC3E}">
        <p14:creationId xmlns:p14="http://schemas.microsoft.com/office/powerpoint/2010/main" val="3769511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EF65E1-2C90-D8CA-406A-A2F650E17A20}"/>
              </a:ext>
            </a:extLst>
          </p:cNvPr>
          <p:cNvPicPr>
            <a:picLocks noChangeAspect="1"/>
          </p:cNvPicPr>
          <p:nvPr/>
        </p:nvPicPr>
        <p:blipFill>
          <a:blip r:embed="rId2"/>
          <a:stretch>
            <a:fillRect/>
          </a:stretch>
        </p:blipFill>
        <p:spPr>
          <a:xfrm>
            <a:off x="3460215" y="1933731"/>
            <a:ext cx="4761905" cy="4435867"/>
          </a:xfrm>
          <a:prstGeom prst="rect">
            <a:avLst/>
          </a:prstGeom>
        </p:spPr>
      </p:pic>
      <p:sp>
        <p:nvSpPr>
          <p:cNvPr id="2" name="Title 1">
            <a:extLst>
              <a:ext uri="{FF2B5EF4-FFF2-40B4-BE49-F238E27FC236}">
                <a16:creationId xmlns:a16="http://schemas.microsoft.com/office/drawing/2014/main" id="{AD92EC6B-C5FB-719E-E5C0-9C20B29E1449}"/>
              </a:ext>
            </a:extLst>
          </p:cNvPr>
          <p:cNvSpPr>
            <a:spLocks noGrp="1"/>
          </p:cNvSpPr>
          <p:nvPr>
            <p:ph type="title"/>
          </p:nvPr>
        </p:nvSpPr>
        <p:spPr/>
        <p:txBody>
          <a:bodyPr/>
          <a:lstStyle/>
          <a:p>
            <a:r>
              <a:rPr lang="en-US" dirty="0"/>
              <a:t>1- setup </a:t>
            </a:r>
          </a:p>
        </p:txBody>
      </p:sp>
      <p:sp>
        <p:nvSpPr>
          <p:cNvPr id="3" name="Content Placeholder 2">
            <a:extLst>
              <a:ext uri="{FF2B5EF4-FFF2-40B4-BE49-F238E27FC236}">
                <a16:creationId xmlns:a16="http://schemas.microsoft.com/office/drawing/2014/main" id="{7E4F4D08-5E68-1A09-E305-15533F751FF0}"/>
              </a:ext>
            </a:extLst>
          </p:cNvPr>
          <p:cNvSpPr>
            <a:spLocks noGrp="1"/>
          </p:cNvSpPr>
          <p:nvPr>
            <p:ph idx="1"/>
          </p:nvPr>
        </p:nvSpPr>
        <p:spPr>
          <a:xfrm>
            <a:off x="1097280" y="2108201"/>
            <a:ext cx="10058400" cy="4123266"/>
          </a:xfrm>
        </p:spPr>
        <p:txBody>
          <a:bodyPr>
            <a:normAutofit fontScale="92500" lnSpcReduction="10000"/>
          </a:bodyPr>
          <a:lstStyle/>
          <a:p>
            <a:r>
              <a:rPr lang="en-US" b="1" dirty="0"/>
              <a:t>The importance of the setup relies on the following</a:t>
            </a:r>
            <a:r>
              <a:rPr lang="ar-EG" b="1" dirty="0"/>
              <a:t>:</a:t>
            </a:r>
            <a:endParaRPr lang="en-US" b="1" dirty="0"/>
          </a:p>
          <a:p>
            <a:pPr>
              <a:buClr>
                <a:srgbClr val="002060"/>
              </a:buClr>
              <a:buFont typeface="Wingdings" panose="05000000000000000000" pitchFamily="2" charset="2"/>
              <a:buChar char="Ø"/>
            </a:pPr>
            <a:r>
              <a:rPr lang="en-US" dirty="0"/>
              <a:t>Access Control: Secure data access through user setup and responsibility assignment</a:t>
            </a:r>
          </a:p>
          <a:p>
            <a:pPr>
              <a:buClr>
                <a:srgbClr val="002060"/>
              </a:buClr>
              <a:buFont typeface="Wingdings" panose="05000000000000000000" pitchFamily="2" charset="2"/>
              <a:buChar char="Ø"/>
            </a:pPr>
            <a:r>
              <a:rPr lang="en-US" dirty="0"/>
              <a:t>Data Standardization: Consistent data entry through value sets</a:t>
            </a:r>
          </a:p>
          <a:p>
            <a:pPr>
              <a:buClr>
                <a:srgbClr val="002060"/>
              </a:buClr>
              <a:buFont typeface="Wingdings" panose="05000000000000000000" pitchFamily="2" charset="2"/>
              <a:buChar char="Ø"/>
            </a:pPr>
            <a:r>
              <a:rPr lang="en-US" dirty="0"/>
              <a:t>Data Integrity: Validation and standardization ensure accurate data</a:t>
            </a:r>
          </a:p>
          <a:p>
            <a:pPr>
              <a:buClr>
                <a:srgbClr val="002060"/>
              </a:buClr>
              <a:buFont typeface="Wingdings" panose="05000000000000000000" pitchFamily="2" charset="2"/>
              <a:buChar char="Ø"/>
            </a:pPr>
            <a:r>
              <a:rPr lang="en-US" dirty="0"/>
              <a:t>Flexibility: Easy maintenance and updates of valid values</a:t>
            </a:r>
          </a:p>
          <a:p>
            <a:pPr>
              <a:buClr>
                <a:srgbClr val="002060"/>
              </a:buClr>
              <a:buFont typeface="Wingdings" panose="05000000000000000000" pitchFamily="2" charset="2"/>
              <a:buChar char="Ø"/>
            </a:pPr>
            <a:r>
              <a:rPr lang="en-US" dirty="0"/>
              <a:t>Compliance: Support regulatory requirements through secure and controlled environment</a:t>
            </a:r>
          </a:p>
          <a:p>
            <a:pPr>
              <a:buClr>
                <a:srgbClr val="002060"/>
              </a:buClr>
              <a:buFont typeface="Wingdings" panose="05000000000000000000" pitchFamily="2" charset="2"/>
              <a:buChar char="Ø"/>
            </a:pPr>
            <a:r>
              <a:rPr lang="en-US" dirty="0"/>
              <a:t>Accurate Reporting: Standardized values enable reliable reporting and analysis</a:t>
            </a:r>
          </a:p>
          <a:p>
            <a:pPr>
              <a:buClr>
                <a:srgbClr val="002060"/>
              </a:buClr>
              <a:buFont typeface="Wingdings" panose="05000000000000000000" pitchFamily="2" charset="2"/>
              <a:buChar char="Ø"/>
            </a:pPr>
            <a:r>
              <a:rPr lang="en-US" dirty="0"/>
              <a:t>This setup supports Oscar Organization's financial operations by promoting data integrity, standardization, and accurate reporting. Also creating a secured and controlled environment for the organization </a:t>
            </a:r>
          </a:p>
        </p:txBody>
      </p:sp>
      <p:pic>
        <p:nvPicPr>
          <p:cNvPr id="4" name="Picture 3">
            <a:extLst>
              <a:ext uri="{FF2B5EF4-FFF2-40B4-BE49-F238E27FC236}">
                <a16:creationId xmlns:a16="http://schemas.microsoft.com/office/drawing/2014/main" id="{BBF88051-B90E-2495-E4FD-ECC1635E2169}"/>
              </a:ext>
            </a:extLst>
          </p:cNvPr>
          <p:cNvPicPr>
            <a:picLocks noChangeAspect="1"/>
          </p:cNvPicPr>
          <p:nvPr/>
        </p:nvPicPr>
        <p:blipFill>
          <a:blip r:embed="rId3"/>
          <a:stretch>
            <a:fillRect/>
          </a:stretch>
        </p:blipFill>
        <p:spPr>
          <a:xfrm>
            <a:off x="9745590" y="142303"/>
            <a:ext cx="1571984" cy="1571984"/>
          </a:xfrm>
          <a:prstGeom prst="rect">
            <a:avLst/>
          </a:prstGeom>
        </p:spPr>
      </p:pic>
    </p:spTree>
    <p:extLst>
      <p:ext uri="{BB962C8B-B14F-4D97-AF65-F5344CB8AC3E}">
        <p14:creationId xmlns:p14="http://schemas.microsoft.com/office/powerpoint/2010/main" val="3667434739"/>
      </p:ext>
    </p:extLst>
  </p:cSld>
  <p:clrMapOvr>
    <a:masterClrMapping/>
  </p:clrMapOvr>
</p:sld>
</file>

<file path=ppt/theme/theme1.xml><?xml version="1.0" encoding="utf-8"?>
<a:theme xmlns:a="http://schemas.openxmlformats.org/drawingml/2006/main" name="Custom">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F5B7AB07-F859-4656-A1C1-DAFCFA0ACA4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D2957789-34B8-480C-AF9B-3EB54B9E5C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{0AD98B6E-06E2-46E0-8825-BC28001C95FA}tf22712842_win32</Template>
  <TotalTime>802</TotalTime>
  <Words>1349</Words>
  <Application>Microsoft Office PowerPoint</Application>
  <PresentationFormat>Widescreen</PresentationFormat>
  <Paragraphs>182</Paragraphs>
  <Slides>37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Aptos Narrow</vt:lpstr>
      <vt:lpstr>Arial</vt:lpstr>
      <vt:lpstr>Arial Black</vt:lpstr>
      <vt:lpstr>Bookman Old Style</vt:lpstr>
      <vt:lpstr>Calibri</vt:lpstr>
      <vt:lpstr>Franklin Gothic Book</vt:lpstr>
      <vt:lpstr>Wingdings</vt:lpstr>
      <vt:lpstr>Custom</vt:lpstr>
      <vt:lpstr>Oscar organization</vt:lpstr>
      <vt:lpstr>Payroll team</vt:lpstr>
      <vt:lpstr>About the Company</vt:lpstr>
      <vt:lpstr>Challenges that the HR Management faces</vt:lpstr>
      <vt:lpstr>Challenges that the HR Management faces</vt:lpstr>
      <vt:lpstr>Organizational Chart</vt:lpstr>
      <vt:lpstr>Content</vt:lpstr>
      <vt:lpstr>1- Setup </vt:lpstr>
      <vt:lpstr>1- setup </vt:lpstr>
      <vt:lpstr>1- setup 1.1 creating user</vt:lpstr>
      <vt:lpstr>1- setup 1.3 linking responsibility with user </vt:lpstr>
      <vt:lpstr>1-setup 1.4 Creating value sets</vt:lpstr>
      <vt:lpstr>1- Setup 1.4 Creating value sets</vt:lpstr>
      <vt:lpstr>1- Setup 1.5 Creating values</vt:lpstr>
      <vt:lpstr>2- Work structure</vt:lpstr>
      <vt:lpstr>2- Work structure </vt:lpstr>
      <vt:lpstr>2- Work structure 2.1 create organization</vt:lpstr>
      <vt:lpstr>2-Work structure 2.1 create organization</vt:lpstr>
      <vt:lpstr>2-Work structure 2.2 create position</vt:lpstr>
      <vt:lpstr>2-Work structure 2.3 create grade and job</vt:lpstr>
      <vt:lpstr>2- Work structure 2.4 create user</vt:lpstr>
      <vt:lpstr>3- Payroll</vt:lpstr>
      <vt:lpstr>3- Payroll</vt:lpstr>
      <vt:lpstr>3- Payroll 3.1 create consolidation </vt:lpstr>
      <vt:lpstr>3- Payroll 3.2 create payroll</vt:lpstr>
      <vt:lpstr>3- Payroll 3.2 create payroll</vt:lpstr>
      <vt:lpstr>3- Payroll 3.3 create element</vt:lpstr>
      <vt:lpstr>3-Payroll 3.3 create element</vt:lpstr>
      <vt:lpstr>3- Payroll 3.4 Link elements with payroll</vt:lpstr>
      <vt:lpstr>3- Payroll 3.5 salary basis</vt:lpstr>
      <vt:lpstr>3- Payroll 3.6 quick pay</vt:lpstr>
      <vt:lpstr>3-Payroll 3.6 quick pay</vt:lpstr>
      <vt:lpstr>3- Payroll 3.6 quick pay</vt:lpstr>
      <vt:lpstr>3-Payroll 3.6 quick pay</vt:lpstr>
      <vt:lpstr>Any questions??</vt:lpstr>
      <vt:lpstr>Special thanks to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pp</dc:creator>
  <cp:lastModifiedBy>Marwan Sayed</cp:lastModifiedBy>
  <cp:revision>56</cp:revision>
  <dcterms:created xsi:type="dcterms:W3CDTF">2025-02-17T22:28:07Z</dcterms:created>
  <dcterms:modified xsi:type="dcterms:W3CDTF">2025-04-27T15:07:21Z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